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8" r:id="rId2"/>
  </p:sldIdLst>
  <p:sldSz cx="15087600" cy="21396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9" userDrawn="1">
          <p15:clr>
            <a:srgbClr val="A4A3A4"/>
          </p15:clr>
        </p15:guide>
        <p15:guide id="2" pos="47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16E"/>
    <a:srgbClr val="0C6FA2"/>
    <a:srgbClr val="1B4579"/>
    <a:srgbClr val="0A0B32"/>
    <a:srgbClr val="DE1C4E"/>
    <a:srgbClr val="70D1CE"/>
    <a:srgbClr val="47CFFF"/>
    <a:srgbClr val="EBE9E9"/>
    <a:srgbClr val="CECACB"/>
    <a:srgbClr val="831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50" autoAdjust="0"/>
    <p:restoredTop sz="94660"/>
  </p:normalViewPr>
  <p:slideViewPr>
    <p:cSldViewPr snapToGrid="0">
      <p:cViewPr>
        <p:scale>
          <a:sx n="80" d="100"/>
          <a:sy n="80" d="100"/>
        </p:scale>
        <p:origin x="732" y="-5760"/>
      </p:cViewPr>
      <p:guideLst>
        <p:guide orient="horz" pos="6739"/>
        <p:guide pos="47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F7E52-7F9A-4F41-BF5E-26A974A2B227}" type="datetimeFigureOut">
              <a:rPr lang="en-US" smtClean="0"/>
              <a:t>2/4/2026</a:t>
            </a:fld>
            <a:endParaRPr lang="en-US"/>
          </a:p>
        </p:txBody>
      </p:sp>
      <p:sp>
        <p:nvSpPr>
          <p:cNvPr id="4" name="Slide Image Placeholder 3"/>
          <p:cNvSpPr>
            <a:spLocks noGrp="1" noRot="1" noChangeAspect="1"/>
          </p:cNvSpPr>
          <p:nvPr>
            <p:ph type="sldImg" idx="2"/>
          </p:nvPr>
        </p:nvSpPr>
        <p:spPr>
          <a:xfrm>
            <a:off x="2341563" y="1143000"/>
            <a:ext cx="2174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C023D-F6B4-411F-A680-44189EB7DA0A}" type="slidenum">
              <a:rPr lang="en-US" smtClean="0"/>
              <a:t>‹#›</a:t>
            </a:fld>
            <a:endParaRPr lang="en-US"/>
          </a:p>
        </p:txBody>
      </p:sp>
    </p:spTree>
    <p:extLst>
      <p:ext uri="{BB962C8B-B14F-4D97-AF65-F5344CB8AC3E}">
        <p14:creationId xmlns:p14="http://schemas.microsoft.com/office/powerpoint/2010/main" val="3528154251"/>
      </p:ext>
    </p:extLst>
  </p:cSld>
  <p:clrMap bg1="lt1" tx1="dk1" bg2="lt2" tx2="dk2" accent1="accent1" accent2="accent2" accent3="accent3" accent4="accent4" accent5="accent5" accent6="accent6" hlink="hlink" folHlink="folHlink"/>
  <p:notesStyle>
    <a:lvl1pPr marL="0" algn="l" defTabSz="452045" rtl="0" eaLnBrk="1" latinLnBrk="0" hangingPunct="1">
      <a:defRPr sz="593" kern="1200">
        <a:solidFill>
          <a:schemeClr val="tx1"/>
        </a:solidFill>
        <a:latin typeface="+mn-lt"/>
        <a:ea typeface="+mn-ea"/>
        <a:cs typeface="+mn-cs"/>
      </a:defRPr>
    </a:lvl1pPr>
    <a:lvl2pPr marL="226023" algn="l" defTabSz="452045" rtl="0" eaLnBrk="1" latinLnBrk="0" hangingPunct="1">
      <a:defRPr sz="593" kern="1200">
        <a:solidFill>
          <a:schemeClr val="tx1"/>
        </a:solidFill>
        <a:latin typeface="+mn-lt"/>
        <a:ea typeface="+mn-ea"/>
        <a:cs typeface="+mn-cs"/>
      </a:defRPr>
    </a:lvl2pPr>
    <a:lvl3pPr marL="452045" algn="l" defTabSz="452045" rtl="0" eaLnBrk="1" latinLnBrk="0" hangingPunct="1">
      <a:defRPr sz="593" kern="1200">
        <a:solidFill>
          <a:schemeClr val="tx1"/>
        </a:solidFill>
        <a:latin typeface="+mn-lt"/>
        <a:ea typeface="+mn-ea"/>
        <a:cs typeface="+mn-cs"/>
      </a:defRPr>
    </a:lvl3pPr>
    <a:lvl4pPr marL="678068" algn="l" defTabSz="452045" rtl="0" eaLnBrk="1" latinLnBrk="0" hangingPunct="1">
      <a:defRPr sz="593" kern="1200">
        <a:solidFill>
          <a:schemeClr val="tx1"/>
        </a:solidFill>
        <a:latin typeface="+mn-lt"/>
        <a:ea typeface="+mn-ea"/>
        <a:cs typeface="+mn-cs"/>
      </a:defRPr>
    </a:lvl4pPr>
    <a:lvl5pPr marL="904090" algn="l" defTabSz="452045" rtl="0" eaLnBrk="1" latinLnBrk="0" hangingPunct="1">
      <a:defRPr sz="593" kern="1200">
        <a:solidFill>
          <a:schemeClr val="tx1"/>
        </a:solidFill>
        <a:latin typeface="+mn-lt"/>
        <a:ea typeface="+mn-ea"/>
        <a:cs typeface="+mn-cs"/>
      </a:defRPr>
    </a:lvl5pPr>
    <a:lvl6pPr marL="1130112" algn="l" defTabSz="452045" rtl="0" eaLnBrk="1" latinLnBrk="0" hangingPunct="1">
      <a:defRPr sz="593" kern="1200">
        <a:solidFill>
          <a:schemeClr val="tx1"/>
        </a:solidFill>
        <a:latin typeface="+mn-lt"/>
        <a:ea typeface="+mn-ea"/>
        <a:cs typeface="+mn-cs"/>
      </a:defRPr>
    </a:lvl6pPr>
    <a:lvl7pPr marL="1356135" algn="l" defTabSz="452045" rtl="0" eaLnBrk="1" latinLnBrk="0" hangingPunct="1">
      <a:defRPr sz="593" kern="1200">
        <a:solidFill>
          <a:schemeClr val="tx1"/>
        </a:solidFill>
        <a:latin typeface="+mn-lt"/>
        <a:ea typeface="+mn-ea"/>
        <a:cs typeface="+mn-cs"/>
      </a:defRPr>
    </a:lvl7pPr>
    <a:lvl8pPr marL="1582158" algn="l" defTabSz="452045" rtl="0" eaLnBrk="1" latinLnBrk="0" hangingPunct="1">
      <a:defRPr sz="593" kern="1200">
        <a:solidFill>
          <a:schemeClr val="tx1"/>
        </a:solidFill>
        <a:latin typeface="+mn-lt"/>
        <a:ea typeface="+mn-ea"/>
        <a:cs typeface="+mn-cs"/>
      </a:defRPr>
    </a:lvl8pPr>
    <a:lvl9pPr marL="1808180" algn="l" defTabSz="452045" rtl="0" eaLnBrk="1" latinLnBrk="0" hangingPunct="1">
      <a:defRPr sz="59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501669"/>
            <a:ext cx="12824460" cy="7449091"/>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38025"/>
            <a:ext cx="11315700" cy="5165824"/>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19761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2400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9156"/>
            <a:ext cx="3253264" cy="1813239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9156"/>
            <a:ext cx="9571196" cy="181323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93185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4244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34229"/>
            <a:ext cx="13013055" cy="8900275"/>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18704"/>
            <a:ext cx="13013055" cy="4680445"/>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3719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EA2C9E-B850-4EB7-B24A-01A56A97083D}"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94461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9161"/>
            <a:ext cx="13013055" cy="41356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45073"/>
            <a:ext cx="6382761"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15602"/>
            <a:ext cx="6382761"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45073"/>
            <a:ext cx="6414195"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15602"/>
            <a:ext cx="6414195"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EA2C9E-B850-4EB7-B24A-01A56A97083D}"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5289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EA2C9E-B850-4EB7-B24A-01A56A97083D}"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69097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A2C9E-B850-4EB7-B24A-01A56A97083D}"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248794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80679"/>
            <a:ext cx="7638098" cy="15205259"/>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23206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80679"/>
            <a:ext cx="7638098" cy="15205259"/>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8583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9161"/>
            <a:ext cx="13013055" cy="41356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95781"/>
            <a:ext cx="13013055" cy="135757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31228"/>
            <a:ext cx="3394710" cy="1139156"/>
          </a:xfrm>
          <a:prstGeom prst="rect">
            <a:avLst/>
          </a:prstGeom>
        </p:spPr>
        <p:txBody>
          <a:bodyPr vert="horz" lIns="91440" tIns="45720" rIns="91440" bIns="45720" rtlCol="0" anchor="ctr"/>
          <a:lstStyle>
            <a:lvl1pPr algn="l">
              <a:defRPr sz="1980">
                <a:solidFill>
                  <a:schemeClr val="tx1">
                    <a:tint val="75000"/>
                  </a:schemeClr>
                </a:solidFill>
              </a:defRPr>
            </a:lvl1pPr>
          </a:lstStyle>
          <a:p>
            <a:fld id="{FAEA2C9E-B850-4EB7-B24A-01A56A97083D}" type="datetimeFigureOut">
              <a:rPr lang="en-US" smtClean="0"/>
              <a:t>2/4/2026</a:t>
            </a:fld>
            <a:endParaRPr lang="en-US"/>
          </a:p>
        </p:txBody>
      </p:sp>
      <p:sp>
        <p:nvSpPr>
          <p:cNvPr id="5" name="Footer Placeholder 4"/>
          <p:cNvSpPr>
            <a:spLocks noGrp="1"/>
          </p:cNvSpPr>
          <p:nvPr>
            <p:ph type="ftr" sz="quarter" idx="3"/>
          </p:nvPr>
        </p:nvSpPr>
        <p:spPr>
          <a:xfrm>
            <a:off x="4997768" y="19831228"/>
            <a:ext cx="5092065" cy="1139156"/>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31228"/>
            <a:ext cx="3394710" cy="1139156"/>
          </a:xfrm>
          <a:prstGeom prst="rect">
            <a:avLst/>
          </a:prstGeom>
        </p:spPr>
        <p:txBody>
          <a:bodyPr vert="horz" lIns="91440" tIns="45720" rIns="91440" bIns="45720" rtlCol="0" anchor="ctr"/>
          <a:lstStyle>
            <a:lvl1pPr algn="r">
              <a:defRPr sz="1980">
                <a:solidFill>
                  <a:schemeClr val="tx1">
                    <a:tint val="75000"/>
                  </a:schemeClr>
                </a:solidFill>
              </a:defRPr>
            </a:lvl1pPr>
          </a:lstStyle>
          <a:p>
            <a:fld id="{354DA919-DA42-4B13-93B3-B7C4EACF942B}" type="slidenum">
              <a:rPr lang="en-US" smtClean="0"/>
              <a:t>‹#›</a:t>
            </a:fld>
            <a:endParaRPr lang="en-US"/>
          </a:p>
        </p:txBody>
      </p:sp>
    </p:spTree>
    <p:extLst>
      <p:ext uri="{BB962C8B-B14F-4D97-AF65-F5344CB8AC3E}">
        <p14:creationId xmlns:p14="http://schemas.microsoft.com/office/powerpoint/2010/main" val="3460099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63AAF79-C832-486D-9F38-A23F2D975119}"/>
              </a:ext>
            </a:extLst>
          </p:cNvPr>
          <p:cNvSpPr/>
          <p:nvPr/>
        </p:nvSpPr>
        <p:spPr>
          <a:xfrm>
            <a:off x="10074124" y="5547338"/>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31" name="Rectangle 30">
            <a:extLst>
              <a:ext uri="{FF2B5EF4-FFF2-40B4-BE49-F238E27FC236}">
                <a16:creationId xmlns:a16="http://schemas.microsoft.com/office/drawing/2014/main" id="{E0AC5506-4D96-4C14-AA90-CC315C643910}"/>
              </a:ext>
            </a:extLst>
          </p:cNvPr>
          <p:cNvSpPr/>
          <p:nvPr/>
        </p:nvSpPr>
        <p:spPr>
          <a:xfrm>
            <a:off x="519397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30" name="Rectangle 29">
            <a:extLst>
              <a:ext uri="{FF2B5EF4-FFF2-40B4-BE49-F238E27FC236}">
                <a16:creationId xmlns:a16="http://schemas.microsoft.com/office/drawing/2014/main" id="{9B0557FA-C710-4BE3-B916-FA0E82ACE945}"/>
              </a:ext>
            </a:extLst>
          </p:cNvPr>
          <p:cNvSpPr/>
          <p:nvPr/>
        </p:nvSpPr>
        <p:spPr>
          <a:xfrm>
            <a:off x="23675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29" name="TextBox 31"/>
          <p:cNvSpPr txBox="1"/>
          <p:nvPr/>
        </p:nvSpPr>
        <p:spPr>
          <a:xfrm>
            <a:off x="10194688" y="10268171"/>
            <a:ext cx="4656162" cy="3683801"/>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a:t>
            </a:r>
          </a:p>
        </p:txBody>
      </p:sp>
      <p:sp>
        <p:nvSpPr>
          <p:cNvPr id="44" name="TextBox 43"/>
          <p:cNvSpPr txBox="1"/>
          <p:nvPr/>
        </p:nvSpPr>
        <p:spPr>
          <a:xfrm>
            <a:off x="10160913" y="14541952"/>
            <a:ext cx="4656162" cy="5682050"/>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a:t>
            </a:r>
          </a:p>
        </p:txBody>
      </p:sp>
      <p:sp>
        <p:nvSpPr>
          <p:cNvPr id="48" name="TextBox 47">
            <a:extLst>
              <a:ext uri="{FF2B5EF4-FFF2-40B4-BE49-F238E27FC236}">
                <a16:creationId xmlns:a16="http://schemas.microsoft.com/office/drawing/2014/main" id="{711A7087-2871-EFEF-87F6-72C65EF09CD6}"/>
              </a:ext>
            </a:extLst>
          </p:cNvPr>
          <p:cNvSpPr txBox="1"/>
          <p:nvPr/>
        </p:nvSpPr>
        <p:spPr>
          <a:xfrm>
            <a:off x="236750" y="3903459"/>
            <a:ext cx="14614100" cy="529682"/>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cs typeface="B Nazanin" panose="00000400000000000000" pitchFamily="2" charset="-78"/>
              </a:defRPr>
            </a:lvl1pPr>
            <a:lvl2pPr marL="1753911" defTabSz="3507821">
              <a:defRPr sz="6905">
                <a:solidFill>
                  <a:schemeClr val="lt1"/>
                </a:solidFill>
              </a:defRPr>
            </a:lvl2pPr>
            <a:lvl3pPr marL="3507821" defTabSz="3507821">
              <a:defRPr sz="6905">
                <a:solidFill>
                  <a:schemeClr val="lt1"/>
                </a:solidFill>
              </a:defRPr>
            </a:lvl3pPr>
            <a:lvl4pPr marL="5261732" defTabSz="3507821">
              <a:defRPr sz="6905">
                <a:solidFill>
                  <a:schemeClr val="lt1"/>
                </a:solidFill>
              </a:defRPr>
            </a:lvl4pPr>
            <a:lvl5pPr marL="7015643" defTabSz="3507821">
              <a:defRPr sz="6905">
                <a:solidFill>
                  <a:schemeClr val="lt1"/>
                </a:solidFill>
              </a:defRPr>
            </a:lvl5pPr>
            <a:lvl6pPr marL="8769553" defTabSz="3507821">
              <a:defRPr sz="6905">
                <a:solidFill>
                  <a:schemeClr val="lt1"/>
                </a:solidFill>
              </a:defRPr>
            </a:lvl6pPr>
            <a:lvl7pPr marL="10523464" defTabSz="3507821">
              <a:defRPr sz="6905">
                <a:solidFill>
                  <a:schemeClr val="lt1"/>
                </a:solidFill>
              </a:defRPr>
            </a:lvl7pPr>
            <a:lvl8pPr marL="12277374" defTabSz="3507821">
              <a:defRPr sz="6905">
                <a:solidFill>
                  <a:schemeClr val="lt1"/>
                </a:solidFill>
              </a:defRPr>
            </a:lvl8pPr>
            <a:lvl9pPr marL="14031285" defTabSz="3507821">
              <a:defRPr sz="6905">
                <a:solidFill>
                  <a:schemeClr val="lt1"/>
                </a:solidFill>
              </a:defRPr>
            </a:lvl9pPr>
          </a:lstStyle>
          <a:p>
            <a:r>
              <a:rPr lang="fa-IR" sz="2938" dirty="0">
                <a:solidFill>
                  <a:schemeClr val="tx1"/>
                </a:solidFill>
              </a:rPr>
              <a:t>عنوان مقاله</a:t>
            </a:r>
          </a:p>
        </p:txBody>
      </p:sp>
      <p:sp>
        <p:nvSpPr>
          <p:cNvPr id="49" name="TextBox 48">
            <a:extLst>
              <a:ext uri="{FF2B5EF4-FFF2-40B4-BE49-F238E27FC236}">
                <a16:creationId xmlns:a16="http://schemas.microsoft.com/office/drawing/2014/main" id="{10A8ECAC-FC4C-0636-8AE6-CE98E64D1EE2}"/>
              </a:ext>
            </a:extLst>
          </p:cNvPr>
          <p:cNvSpPr txBox="1"/>
          <p:nvPr/>
        </p:nvSpPr>
        <p:spPr>
          <a:xfrm>
            <a:off x="236751" y="4527429"/>
            <a:ext cx="14580325" cy="403729"/>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solidFill>
                  <a:schemeClr val="tx1"/>
                </a:solidFill>
                <a:cs typeface="B Nazanin" panose="00000400000000000000" pitchFamily="2" charset="-78"/>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2432" dirty="0"/>
              <a:t>نام نویسندگان</a:t>
            </a:r>
            <a:endParaRPr lang="en-US" sz="2432" dirty="0"/>
          </a:p>
        </p:txBody>
      </p:sp>
      <p:sp>
        <p:nvSpPr>
          <p:cNvPr id="50" name="TextBox 49">
            <a:extLst>
              <a:ext uri="{FF2B5EF4-FFF2-40B4-BE49-F238E27FC236}">
                <a16:creationId xmlns:a16="http://schemas.microsoft.com/office/drawing/2014/main" id="{DFB331CD-2C65-6C5C-B09F-0A43EDF50D84}"/>
              </a:ext>
            </a:extLst>
          </p:cNvPr>
          <p:cNvSpPr txBox="1"/>
          <p:nvPr/>
        </p:nvSpPr>
        <p:spPr>
          <a:xfrm>
            <a:off x="3713763" y="5071560"/>
            <a:ext cx="7649414" cy="323165"/>
          </a:xfrm>
          <a:prstGeom prst="rect">
            <a:avLst/>
          </a:prstGeom>
          <a:noFill/>
        </p:spPr>
        <p:txBody>
          <a:bodyPr wrap="square" rtlCol="0">
            <a:spAutoFit/>
          </a:bodyPr>
          <a:lstStyle/>
          <a:p>
            <a:pPr algn="ctr" rtl="1"/>
            <a:r>
              <a:rPr lang="fa-IR" sz="1500" baseline="30000" dirty="0">
                <a:latin typeface="B Nazanin" charset="0"/>
                <a:ea typeface="B Nazanin" charset="0"/>
                <a:cs typeface="B Nazanin" charset="0"/>
              </a:rPr>
              <a:t>نام دانشگاه یا سازمان</a:t>
            </a:r>
            <a:endParaRPr lang="ar-SA" sz="1500" dirty="0">
              <a:solidFill>
                <a:srgbClr val="FF0000"/>
              </a:solidFill>
              <a:latin typeface="B Nazanin" charset="0"/>
              <a:ea typeface="B Nazanin" charset="0"/>
              <a:cs typeface="B Nazanin" charset="0"/>
            </a:endParaRPr>
          </a:p>
        </p:txBody>
      </p:sp>
      <p:sp>
        <p:nvSpPr>
          <p:cNvPr id="52" name="TextBox 51">
            <a:extLst>
              <a:ext uri="{FF2B5EF4-FFF2-40B4-BE49-F238E27FC236}">
                <a16:creationId xmlns:a16="http://schemas.microsoft.com/office/drawing/2014/main" id="{9697C6BF-BFBD-F30B-DD7C-922CF98E6291}"/>
              </a:ext>
            </a:extLst>
          </p:cNvPr>
          <p:cNvSpPr txBox="1"/>
          <p:nvPr/>
        </p:nvSpPr>
        <p:spPr>
          <a:xfrm>
            <a:off x="10074126" y="5672502"/>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چکیده</a:t>
            </a:r>
            <a:endParaRPr lang="en-US" sz="2252" b="1" dirty="0">
              <a:solidFill>
                <a:srgbClr val="0C6FA2"/>
              </a:solidFill>
              <a:latin typeface="B Nazanin" charset="0"/>
              <a:ea typeface="B Nazanin" charset="0"/>
              <a:cs typeface="B Nazanin" charset="0"/>
            </a:endParaRPr>
          </a:p>
        </p:txBody>
      </p:sp>
      <p:sp>
        <p:nvSpPr>
          <p:cNvPr id="53" name="TextBox 52">
            <a:extLst>
              <a:ext uri="{FF2B5EF4-FFF2-40B4-BE49-F238E27FC236}">
                <a16:creationId xmlns:a16="http://schemas.microsoft.com/office/drawing/2014/main" id="{B545F765-BF90-86AA-2E52-F8AFBD1C9DDD}"/>
              </a:ext>
            </a:extLst>
          </p:cNvPr>
          <p:cNvSpPr txBox="1"/>
          <p:nvPr/>
        </p:nvSpPr>
        <p:spPr>
          <a:xfrm>
            <a:off x="10160913" y="6089584"/>
            <a:ext cx="4656162" cy="355037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en-US" sz="1958" dirty="0"/>
              <a:t>   </a:t>
            </a:r>
            <a:r>
              <a:rPr lang="fa-IR" sz="1958" dirty="0"/>
              <a:t>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a:t>
            </a:r>
          </a:p>
        </p:txBody>
      </p:sp>
      <p:sp>
        <p:nvSpPr>
          <p:cNvPr id="54" name="TextBox 53">
            <a:extLst>
              <a:ext uri="{FF2B5EF4-FFF2-40B4-BE49-F238E27FC236}">
                <a16:creationId xmlns:a16="http://schemas.microsoft.com/office/drawing/2014/main" id="{3B6A3CD5-441A-EAA0-60CC-994AF65D9D11}"/>
              </a:ext>
            </a:extLst>
          </p:cNvPr>
          <p:cNvSpPr txBox="1"/>
          <p:nvPr/>
        </p:nvSpPr>
        <p:spPr>
          <a:xfrm>
            <a:off x="10160915" y="9816517"/>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مقدمه</a:t>
            </a:r>
            <a:endParaRPr lang="en-US" sz="2252" b="1" dirty="0">
              <a:solidFill>
                <a:srgbClr val="0C6FA2"/>
              </a:solidFill>
              <a:latin typeface="B Nazanin" charset="0"/>
              <a:ea typeface="B Nazanin" charset="0"/>
              <a:cs typeface="B Nazanin" charset="0"/>
            </a:endParaRPr>
          </a:p>
        </p:txBody>
      </p:sp>
      <p:sp>
        <p:nvSpPr>
          <p:cNvPr id="55" name="TextBox 54">
            <a:extLst>
              <a:ext uri="{FF2B5EF4-FFF2-40B4-BE49-F238E27FC236}">
                <a16:creationId xmlns:a16="http://schemas.microsoft.com/office/drawing/2014/main" id="{37768AFF-E5A1-3010-7085-C0419F62E80A}"/>
              </a:ext>
            </a:extLst>
          </p:cNvPr>
          <p:cNvSpPr txBox="1"/>
          <p:nvPr/>
        </p:nvSpPr>
        <p:spPr>
          <a:xfrm>
            <a:off x="336598" y="5737883"/>
            <a:ext cx="4667139"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شکل‌ها و جداول</a:t>
            </a:r>
            <a:endParaRPr lang="en-US" sz="2252" b="1" dirty="0">
              <a:solidFill>
                <a:srgbClr val="0C6FA2"/>
              </a:solidFill>
              <a:latin typeface="B Nazanin" charset="0"/>
              <a:ea typeface="B Nazanin" charset="0"/>
              <a:cs typeface="B Nazanin" charset="0"/>
            </a:endParaRPr>
          </a:p>
        </p:txBody>
      </p:sp>
      <p:sp>
        <p:nvSpPr>
          <p:cNvPr id="57" name="TextBox 56">
            <a:extLst>
              <a:ext uri="{FF2B5EF4-FFF2-40B4-BE49-F238E27FC236}">
                <a16:creationId xmlns:a16="http://schemas.microsoft.com/office/drawing/2014/main" id="{AC2FB349-911C-40AA-3027-F11C1F1295F2}"/>
              </a:ext>
            </a:extLst>
          </p:cNvPr>
          <p:cNvSpPr txBox="1"/>
          <p:nvPr/>
        </p:nvSpPr>
        <p:spPr>
          <a:xfrm>
            <a:off x="5160495" y="5679128"/>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دوم</a:t>
            </a:r>
            <a:endParaRPr lang="en-US" sz="2252" b="1" dirty="0">
              <a:solidFill>
                <a:srgbClr val="0C6FA2"/>
              </a:solidFill>
              <a:latin typeface="B Nazanin" charset="0"/>
              <a:ea typeface="B Nazanin" charset="0"/>
              <a:cs typeface="B Nazanin" charset="0"/>
            </a:endParaRPr>
          </a:p>
        </p:txBody>
      </p:sp>
      <p:sp>
        <p:nvSpPr>
          <p:cNvPr id="59" name="TextBox 58">
            <a:extLst>
              <a:ext uri="{FF2B5EF4-FFF2-40B4-BE49-F238E27FC236}">
                <a16:creationId xmlns:a16="http://schemas.microsoft.com/office/drawing/2014/main" id="{7814C10A-5CDE-9294-95C3-FAF0A399B1DA}"/>
              </a:ext>
            </a:extLst>
          </p:cNvPr>
          <p:cNvSpPr txBox="1"/>
          <p:nvPr/>
        </p:nvSpPr>
        <p:spPr>
          <a:xfrm>
            <a:off x="10160915" y="14111442"/>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اول</a:t>
            </a:r>
            <a:endParaRPr lang="en-US" sz="2252" b="1" dirty="0">
              <a:solidFill>
                <a:srgbClr val="0C6FA2"/>
              </a:solidFill>
              <a:latin typeface="B Nazanin" charset="0"/>
              <a:ea typeface="B Nazanin" charset="0"/>
              <a:cs typeface="B Nazanin" charset="0"/>
            </a:endParaRPr>
          </a:p>
        </p:txBody>
      </p:sp>
      <p:sp>
        <p:nvSpPr>
          <p:cNvPr id="60" name="TextBox 59">
            <a:extLst>
              <a:ext uri="{FF2B5EF4-FFF2-40B4-BE49-F238E27FC236}">
                <a16:creationId xmlns:a16="http://schemas.microsoft.com/office/drawing/2014/main" id="{960B7288-9237-BED7-FC74-728946209806}"/>
              </a:ext>
            </a:extLst>
          </p:cNvPr>
          <p:cNvSpPr txBox="1"/>
          <p:nvPr/>
        </p:nvSpPr>
        <p:spPr>
          <a:xfrm>
            <a:off x="5237284" y="13282039"/>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سوم</a:t>
            </a:r>
            <a:endParaRPr lang="en-US" sz="2252" b="1" dirty="0">
              <a:solidFill>
                <a:srgbClr val="0C6FA2"/>
              </a:solidFill>
              <a:latin typeface="B Nazanin" charset="0"/>
              <a:ea typeface="B Nazanin" charset="0"/>
              <a:cs typeface="B Nazanin" charset="0"/>
            </a:endParaRPr>
          </a:p>
        </p:txBody>
      </p:sp>
      <p:sp>
        <p:nvSpPr>
          <p:cNvPr id="61" name="TextBox 60">
            <a:extLst>
              <a:ext uri="{FF2B5EF4-FFF2-40B4-BE49-F238E27FC236}">
                <a16:creationId xmlns:a16="http://schemas.microsoft.com/office/drawing/2014/main" id="{3BF8CDAB-2AA7-4C04-6FC2-3946913FFCA7}"/>
              </a:ext>
            </a:extLst>
          </p:cNvPr>
          <p:cNvSpPr txBox="1"/>
          <p:nvPr/>
        </p:nvSpPr>
        <p:spPr>
          <a:xfrm>
            <a:off x="321509" y="9450518"/>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نتیجه‌گیری</a:t>
            </a:r>
            <a:endParaRPr lang="en-US" sz="2252" b="1" dirty="0">
              <a:solidFill>
                <a:srgbClr val="0C6FA2"/>
              </a:solidFill>
              <a:latin typeface="B Nazanin" charset="0"/>
              <a:ea typeface="B Nazanin" charset="0"/>
              <a:cs typeface="B Nazanin" charset="0"/>
            </a:endParaRPr>
          </a:p>
        </p:txBody>
      </p:sp>
      <p:sp>
        <p:nvSpPr>
          <p:cNvPr id="62" name="TextBox 61">
            <a:extLst>
              <a:ext uri="{FF2B5EF4-FFF2-40B4-BE49-F238E27FC236}">
                <a16:creationId xmlns:a16="http://schemas.microsoft.com/office/drawing/2014/main" id="{A5120B9D-731E-75CB-FC59-DF2BEE3B8A30}"/>
              </a:ext>
            </a:extLst>
          </p:cNvPr>
          <p:cNvSpPr txBox="1"/>
          <p:nvPr/>
        </p:nvSpPr>
        <p:spPr>
          <a:xfrm>
            <a:off x="342086" y="6195469"/>
            <a:ext cx="4656162" cy="3405669"/>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err="1"/>
              <a:t>شکل‌ها</a:t>
            </a:r>
            <a:r>
              <a:rPr lang="fa-IR" sz="1958" dirty="0"/>
              <a:t> و جداول</a:t>
            </a:r>
          </a:p>
          <a:p>
            <a:endParaRPr lang="en-US" sz="1958" dirty="0"/>
          </a:p>
          <a:p>
            <a:endParaRPr lang="en-US" sz="1958" dirty="0"/>
          </a:p>
          <a:p>
            <a:endParaRPr lang="en-US" sz="1958" dirty="0"/>
          </a:p>
          <a:p>
            <a:endParaRPr lang="fa-IR" sz="1958" dirty="0"/>
          </a:p>
          <a:p>
            <a:endParaRPr lang="fa-IR" sz="1958" dirty="0"/>
          </a:p>
          <a:p>
            <a:endParaRPr lang="fa-IR" sz="1958" dirty="0"/>
          </a:p>
          <a:p>
            <a:endParaRPr lang="fa-IR" sz="1958" dirty="0"/>
          </a:p>
          <a:p>
            <a:endParaRPr lang="fa-IR" sz="1958" dirty="0"/>
          </a:p>
          <a:p>
            <a:endParaRPr lang="fa-IR" sz="1958" dirty="0"/>
          </a:p>
          <a:p>
            <a:endParaRPr lang="fa-IR" sz="1958" dirty="0"/>
          </a:p>
        </p:txBody>
      </p:sp>
      <p:sp>
        <p:nvSpPr>
          <p:cNvPr id="64" name="TextBox 63">
            <a:extLst>
              <a:ext uri="{FF2B5EF4-FFF2-40B4-BE49-F238E27FC236}">
                <a16:creationId xmlns:a16="http://schemas.microsoft.com/office/drawing/2014/main" id="{FD939E26-22BE-7204-7444-289D25A227A5}"/>
              </a:ext>
            </a:extLst>
          </p:cNvPr>
          <p:cNvSpPr txBox="1"/>
          <p:nvPr/>
        </p:nvSpPr>
        <p:spPr>
          <a:xfrm>
            <a:off x="357314" y="13951972"/>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منابع</a:t>
            </a:r>
            <a:endParaRPr lang="en-US" sz="2252" b="1" dirty="0">
              <a:solidFill>
                <a:srgbClr val="0C6FA2"/>
              </a:solidFill>
              <a:latin typeface="B Nazanin" charset="0"/>
              <a:ea typeface="B Nazanin" charset="0"/>
              <a:cs typeface="B Nazanin" charset="0"/>
            </a:endParaRPr>
          </a:p>
        </p:txBody>
      </p:sp>
      <p:sp>
        <p:nvSpPr>
          <p:cNvPr id="3" name="Rectangle 2">
            <a:extLst>
              <a:ext uri="{FF2B5EF4-FFF2-40B4-BE49-F238E27FC236}">
                <a16:creationId xmlns:a16="http://schemas.microsoft.com/office/drawing/2014/main" id="{27DD58C3-12FE-E880-119D-0815C39C1A6C}"/>
              </a:ext>
            </a:extLst>
          </p:cNvPr>
          <p:cNvSpPr/>
          <p:nvPr/>
        </p:nvSpPr>
        <p:spPr>
          <a:xfrm>
            <a:off x="-10660" y="20704178"/>
            <a:ext cx="15098261" cy="522326"/>
          </a:xfrm>
          <a:prstGeom prst="rect">
            <a:avLst/>
          </a:prstGeom>
          <a:solidFill>
            <a:srgbClr val="1941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defRPr/>
            </a:pPr>
            <a:r>
              <a:rPr lang="fa-IR" dirty="0">
                <a:cs typeface="B Nazanin" panose="00000400000000000000" pitchFamily="2" charset="-78"/>
              </a:rPr>
              <a:t>نخستین همایش ملی تهدیدات شناختی و حکمرانی محلی - 25 بهمن 1404 (کتابخانه مرکزی شهرداری اصفهان)</a:t>
            </a:r>
            <a:endParaRPr lang="en-US" dirty="0">
              <a:cs typeface="B Nazanin" panose="00000400000000000000" pitchFamily="2" charset="-78"/>
            </a:endParaRPr>
          </a:p>
        </p:txBody>
      </p:sp>
      <p:sp>
        <p:nvSpPr>
          <p:cNvPr id="24" name="TextBox 23">
            <a:extLst>
              <a:ext uri="{FF2B5EF4-FFF2-40B4-BE49-F238E27FC236}">
                <a16:creationId xmlns:a16="http://schemas.microsoft.com/office/drawing/2014/main" id="{374868E0-BA5E-F1C3-8A7E-66FE9119C5E4}"/>
              </a:ext>
            </a:extLst>
          </p:cNvPr>
          <p:cNvSpPr txBox="1"/>
          <p:nvPr/>
        </p:nvSpPr>
        <p:spPr>
          <a:xfrm>
            <a:off x="5303557" y="6131846"/>
            <a:ext cx="4667140"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محتوای بخش دوم محتوای بخش محتوای بخش دوم محتوای بخش محتوای بخش دوم محتوای بخش</a:t>
            </a:r>
          </a:p>
        </p:txBody>
      </p:sp>
      <p:sp>
        <p:nvSpPr>
          <p:cNvPr id="26" name="TextBox 25">
            <a:extLst>
              <a:ext uri="{FF2B5EF4-FFF2-40B4-BE49-F238E27FC236}">
                <a16:creationId xmlns:a16="http://schemas.microsoft.com/office/drawing/2014/main" id="{4C24BD67-A909-93AC-AD87-5B916E7A33EC}"/>
              </a:ext>
            </a:extLst>
          </p:cNvPr>
          <p:cNvSpPr txBox="1"/>
          <p:nvPr/>
        </p:nvSpPr>
        <p:spPr>
          <a:xfrm>
            <a:off x="5237284" y="13711242"/>
            <a:ext cx="4667139"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a:t>
            </a:r>
            <a:endParaRPr lang="en-US" sz="1958" dirty="0"/>
          </a:p>
          <a:p>
            <a:endParaRPr lang="en-US" sz="1958" dirty="0"/>
          </a:p>
          <a:p>
            <a:endParaRPr lang="fa-IR" sz="1958" dirty="0"/>
          </a:p>
        </p:txBody>
      </p:sp>
      <p:sp>
        <p:nvSpPr>
          <p:cNvPr id="27" name="TextBox 26">
            <a:extLst>
              <a:ext uri="{FF2B5EF4-FFF2-40B4-BE49-F238E27FC236}">
                <a16:creationId xmlns:a16="http://schemas.microsoft.com/office/drawing/2014/main" id="{A0826B2B-DBAC-157E-72C2-79F0E56081E2}"/>
              </a:ext>
            </a:extLst>
          </p:cNvPr>
          <p:cNvSpPr txBox="1"/>
          <p:nvPr/>
        </p:nvSpPr>
        <p:spPr>
          <a:xfrm>
            <a:off x="313655" y="9842321"/>
            <a:ext cx="4667139" cy="400844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a:t>
            </a:r>
          </a:p>
        </p:txBody>
      </p:sp>
      <p:sp>
        <p:nvSpPr>
          <p:cNvPr id="28" name="TextBox 27">
            <a:extLst>
              <a:ext uri="{FF2B5EF4-FFF2-40B4-BE49-F238E27FC236}">
                <a16:creationId xmlns:a16="http://schemas.microsoft.com/office/drawing/2014/main" id="{57FFF4C5-B476-2C4B-5D90-45FC8D6B089D}"/>
              </a:ext>
            </a:extLst>
          </p:cNvPr>
          <p:cNvSpPr txBox="1"/>
          <p:nvPr/>
        </p:nvSpPr>
        <p:spPr>
          <a:xfrm>
            <a:off x="336598" y="14343774"/>
            <a:ext cx="4667139" cy="400844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a:t>
            </a:r>
          </a:p>
        </p:txBody>
      </p:sp>
      <p:grpSp>
        <p:nvGrpSpPr>
          <p:cNvPr id="16" name="Group 15">
            <a:extLst>
              <a:ext uri="{FF2B5EF4-FFF2-40B4-BE49-F238E27FC236}">
                <a16:creationId xmlns:a16="http://schemas.microsoft.com/office/drawing/2014/main" id="{09857CF6-E1FD-F9E4-7248-669D6E89AD8F}"/>
              </a:ext>
            </a:extLst>
          </p:cNvPr>
          <p:cNvGrpSpPr/>
          <p:nvPr/>
        </p:nvGrpSpPr>
        <p:grpSpPr>
          <a:xfrm>
            <a:off x="0" y="-4370"/>
            <a:ext cx="15087600" cy="3792350"/>
            <a:chOff x="0" y="3978089"/>
            <a:chExt cx="15087600" cy="3792350"/>
          </a:xfrm>
        </p:grpSpPr>
        <p:pic>
          <p:nvPicPr>
            <p:cNvPr id="7" name="Picture 6">
              <a:extLst>
                <a:ext uri="{FF2B5EF4-FFF2-40B4-BE49-F238E27FC236}">
                  <a16:creationId xmlns:a16="http://schemas.microsoft.com/office/drawing/2014/main" id="{C95CF696-76CB-85FD-94C1-AD8C23A88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78089"/>
              <a:ext cx="15087600" cy="3792350"/>
            </a:xfrm>
            <a:prstGeom prst="rect">
              <a:avLst/>
            </a:prstGeom>
          </p:spPr>
        </p:pic>
        <p:pic>
          <p:nvPicPr>
            <p:cNvPr id="1026" name="Picture 2">
              <a:extLst>
                <a:ext uri="{FF2B5EF4-FFF2-40B4-BE49-F238E27FC236}">
                  <a16:creationId xmlns:a16="http://schemas.microsoft.com/office/drawing/2014/main" id="{4F7233A0-0376-A36C-8826-E4BC2D32F751}"/>
                </a:ext>
              </a:extLst>
            </p:cNvPr>
            <p:cNvPicPr>
              <a:picLocks noChangeAspect="1" noChangeArrowheads="1"/>
            </p:cNvPicPr>
            <p:nvPr/>
          </p:nvPicPr>
          <p:blipFill>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6524184" y="5792534"/>
              <a:ext cx="558884" cy="64008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D0E21C3-1823-4246-5BC5-835C4E2796D8}"/>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7283944" y="5814085"/>
              <a:ext cx="504117" cy="502920"/>
            </a:xfrm>
            <a:prstGeom prst="rect">
              <a:avLst/>
            </a:prstGeom>
          </p:spPr>
        </p:pic>
        <p:pic>
          <p:nvPicPr>
            <p:cNvPr id="1030" name="Picture 6">
              <a:extLst>
                <a:ext uri="{FF2B5EF4-FFF2-40B4-BE49-F238E27FC236}">
                  <a16:creationId xmlns:a16="http://schemas.microsoft.com/office/drawing/2014/main" id="{7B5C1DC7-A722-96BF-A3EE-E7B9D142133B}"/>
                </a:ext>
              </a:extLst>
            </p:cNvPr>
            <p:cNvPicPr>
              <a:picLocks noChangeAspect="1" noChangeArrowheads="1"/>
            </p:cNvPicPr>
            <p:nvPr/>
          </p:nvPicPr>
          <p:blipFill rotWithShape="1">
            <a:blip r:embed="rId5"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b="24172"/>
            <a:stretch>
              <a:fillRect/>
            </a:stretch>
          </p:blipFill>
          <p:spPr bwMode="auto">
            <a:xfrm>
              <a:off x="5851341" y="5814722"/>
              <a:ext cx="502920" cy="51431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a:extLst>
                <a:ext uri="{FF2B5EF4-FFF2-40B4-BE49-F238E27FC236}">
                  <a16:creationId xmlns:a16="http://schemas.microsoft.com/office/drawing/2014/main" id="{9918FFBC-13E5-362E-3686-05E08FEB4EDD}"/>
                </a:ext>
              </a:extLst>
            </p:cNvPr>
            <p:cNvPicPr>
              <a:picLocks noChangeAspect="1" noChangeArrowheads="1"/>
            </p:cNvPicPr>
            <p:nvPr/>
          </p:nvPicPr>
          <p:blipFill rotWithShape="1">
            <a:blip r:embed="rId5"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t="76356"/>
            <a:stretch>
              <a:fillRect/>
            </a:stretch>
          </p:blipFill>
          <p:spPr bwMode="auto">
            <a:xfrm>
              <a:off x="5847330" y="6292513"/>
              <a:ext cx="502920" cy="16037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2F0AFEB-FA83-6F6B-66A1-071EFC9C51BD}"/>
                </a:ext>
              </a:extLst>
            </p:cNvPr>
            <p:cNvSpPr txBox="1"/>
            <p:nvPr/>
          </p:nvSpPr>
          <p:spPr>
            <a:xfrm>
              <a:off x="7168528" y="6292513"/>
              <a:ext cx="726481" cy="230832"/>
            </a:xfrm>
            <a:prstGeom prst="rect">
              <a:avLst/>
            </a:prstGeom>
            <a:noFill/>
          </p:spPr>
          <p:txBody>
            <a:bodyPr wrap="none" rtlCol="1">
              <a:spAutoFit/>
            </a:bodyPr>
            <a:lstStyle/>
            <a:p>
              <a:r>
                <a:rPr lang="fa-IR" sz="900" dirty="0">
                  <a:solidFill>
                    <a:schemeClr val="bg1">
                      <a:lumMod val="95000"/>
                    </a:schemeClr>
                  </a:solidFill>
                  <a:cs typeface="B Nazanin" panose="00000400000000000000" pitchFamily="2" charset="-78"/>
                </a:rPr>
                <a:t>دانشگاه اصفهان</a:t>
              </a:r>
            </a:p>
          </p:txBody>
        </p:sp>
      </p:grpSp>
    </p:spTree>
    <p:extLst>
      <p:ext uri="{BB962C8B-B14F-4D97-AF65-F5344CB8AC3E}">
        <p14:creationId xmlns:p14="http://schemas.microsoft.com/office/powerpoint/2010/main" val="18790254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299</TotalTime>
  <Words>938</Words>
  <Application>Microsoft Office PowerPoint</Application>
  <PresentationFormat>Custom</PresentationFormat>
  <Paragraphs>29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 Nazanin</vt:lpstr>
      <vt:lpstr>Calibri</vt:lpstr>
      <vt:lpstr>Calibri Light</vt:lpstr>
      <vt:lpstr>Office Theme</vt:lpstr>
      <vt:lpstr>PowerPoint Presentation</vt:lpstr>
    </vt:vector>
  </TitlesOfParts>
  <Company>PARANDCO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PARAND</dc:creator>
  <cp:lastModifiedBy>Mohammadreza Sharbaf</cp:lastModifiedBy>
  <cp:revision>26</cp:revision>
  <dcterms:created xsi:type="dcterms:W3CDTF">2017-04-09T19:52:26Z</dcterms:created>
  <dcterms:modified xsi:type="dcterms:W3CDTF">2026-02-04T07:35:55Z</dcterms:modified>
</cp:coreProperties>
</file>