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551" r:id="rId2"/>
    <p:sldId id="866" r:id="rId3"/>
    <p:sldId id="867" r:id="rId4"/>
    <p:sldId id="868" r:id="rId5"/>
  </p:sldIdLst>
  <p:sldSz cx="12192000" cy="6858000"/>
  <p:notesSz cx="6858000" cy="9144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C00"/>
    <a:srgbClr val="E3DE00"/>
    <a:srgbClr val="FFFF00"/>
    <a:srgbClr val="FFCC66"/>
    <a:srgbClr val="CC9900"/>
    <a:srgbClr val="E91E63"/>
    <a:srgbClr val="339966"/>
    <a:srgbClr val="FFFFFF"/>
    <a:srgbClr val="FF9933"/>
    <a:srgbClr val="BCF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97" autoAdjust="0"/>
    <p:restoredTop sz="88530" autoAdjust="0"/>
  </p:normalViewPr>
  <p:slideViewPr>
    <p:cSldViewPr>
      <p:cViewPr varScale="1">
        <p:scale>
          <a:sx n="99" d="100"/>
          <a:sy n="99" d="100"/>
        </p:scale>
        <p:origin x="55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828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759377C-AEF5-4563-BB58-2A1CAECE4D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690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174D055-005C-4E50-8D6D-C3501DDB0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06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4D055-005C-4E50-8D6D-C3501DDB074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4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68F812-388F-76BF-20FF-60C036F4B0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1404/11/25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6096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033586D-53EB-4A37-A176-D43A4DF1619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165600" y="6400800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0600" y="76203"/>
            <a:ext cx="2768600" cy="5973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76203"/>
            <a:ext cx="8102600" cy="5973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1404/11/25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6096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00820CA-E0AD-4B67-8DB3-76C77789559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165600" y="6400800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 rtl="1">
              <a:defRPr sz="3600" baseline="0"/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 rtl="1">
              <a:defRPr sz="2800" baseline="0"/>
            </a:lvl1pPr>
            <a:lvl2pPr algn="r" rtl="1">
              <a:defRPr sz="2000" baseline="0"/>
            </a:lvl2pPr>
            <a:lvl3pPr algn="r" rtl="1">
              <a:defRPr sz="2000" baseline="0"/>
            </a:lvl3pPr>
            <a:lvl4pPr algn="r" rtl="1">
              <a:defRPr sz="1800" baseline="0"/>
            </a:lvl4pPr>
            <a:lvl5pPr algn="r" rtl="1">
              <a:defRPr sz="18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00998BC-6F70-E258-A437-D31DF0C19B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25339" y="6554875"/>
            <a:ext cx="2438400" cy="2202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0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cs typeface="B Nazanin" panose="00000400000000000000" pitchFamily="2" charset="-78"/>
              </a:defRPr>
            </a:lvl1pPr>
          </a:lstStyle>
          <a:p>
            <a:pPr>
              <a:defRPr/>
            </a:pPr>
            <a:r>
              <a:rPr lang="en-US" dirty="0"/>
              <a:t>Feb. 14</a:t>
            </a:r>
            <a:r>
              <a:rPr lang="en-US" baseline="30000" dirty="0"/>
              <a:t>th</a:t>
            </a:r>
            <a:r>
              <a:rPr lang="en-US" dirty="0"/>
              <a:t>,2026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 rtl="1">
              <a:defRPr sz="3600" baseline="0"/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 rtl="1">
              <a:defRPr sz="2800" baseline="0"/>
            </a:lvl1pPr>
            <a:lvl2pPr algn="r" rtl="1">
              <a:defRPr sz="2000" baseline="0"/>
            </a:lvl2pPr>
            <a:lvl3pPr algn="r" rtl="1">
              <a:defRPr sz="2000" baseline="0"/>
            </a:lvl3pPr>
            <a:lvl4pPr algn="r" rtl="1">
              <a:defRPr sz="1800" baseline="0"/>
            </a:lvl4pPr>
            <a:lvl5pPr algn="r" rtl="1">
              <a:defRPr sz="18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7" name="Rectangle 84"/>
          <p:cNvSpPr>
            <a:spLocks noChangeArrowheads="1"/>
          </p:cNvSpPr>
          <p:nvPr userDrawn="1"/>
        </p:nvSpPr>
        <p:spPr bwMode="auto">
          <a:xfrm>
            <a:off x="0" y="990600"/>
            <a:ext cx="12192000" cy="76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rtl="1">
              <a:defRPr/>
            </a:pPr>
            <a:endParaRPr lang="fa-IR" sz="1600">
              <a:cs typeface="Nazanin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B4AF2A-2A41-8994-A9B7-17CD65EC119C}"/>
              </a:ext>
            </a:extLst>
          </p:cNvPr>
          <p:cNvGrpSpPr/>
          <p:nvPr userDrawn="1"/>
        </p:nvGrpSpPr>
        <p:grpSpPr>
          <a:xfrm>
            <a:off x="117602" y="155443"/>
            <a:ext cx="1793202" cy="682757"/>
            <a:chOff x="117602" y="155443"/>
            <a:chExt cx="1793202" cy="68275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4CE4BEF-1D29-F702-C0FD-A4E492DB2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667904" y="160380"/>
              <a:ext cx="540558" cy="61909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82B1AE-15E6-E11E-5580-80F1C62C4C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117602" y="155443"/>
              <a:ext cx="465949" cy="62840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A531A97-BD70-C612-CA69-A57A429478DE}"/>
                </a:ext>
              </a:extLst>
            </p:cNvPr>
            <p:cNvGrpSpPr/>
            <p:nvPr userDrawn="1"/>
          </p:nvGrpSpPr>
          <p:grpSpPr>
            <a:xfrm>
              <a:off x="1143000" y="155443"/>
              <a:ext cx="767804" cy="682757"/>
              <a:chOff x="1143000" y="155443"/>
              <a:chExt cx="767804" cy="682757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8A3C3C-395B-39C5-FA11-99CB15A83AF0}"/>
                  </a:ext>
                </a:extLst>
              </p:cNvPr>
              <p:cNvSpPr txBox="1"/>
              <p:nvPr userDrawn="1"/>
            </p:nvSpPr>
            <p:spPr>
              <a:xfrm>
                <a:off x="1143000" y="622756"/>
                <a:ext cx="76780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a-IR" sz="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B Mitra" panose="00000400000000000000" pitchFamily="2" charset="-78"/>
                  </a:rPr>
                  <a:t>دانشگاه اصفهان</a:t>
                </a:r>
                <a:endParaRPr lang="en-US" sz="800" b="1" dirty="0">
                  <a:solidFill>
                    <a:schemeClr val="tx1"/>
                  </a:solidFill>
                  <a:latin typeface="Arial" panose="020B0604020202020204" pitchFamily="34" charset="0"/>
                  <a:cs typeface="B Mitra" panose="00000400000000000000" pitchFamily="2" charset="-78"/>
                </a:endParaRP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783A6EA8-1548-03A7-402C-94AFA05A4C4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8939" b="94972" l="9043" r="90426">
                            <a14:foregroundMark x1="35638" y1="15642" x2="35638" y2="15642"/>
                            <a14:foregroundMark x1="65426" y1="15642" x2="65426" y2="15642"/>
                            <a14:foregroundMark x1="90957" y1="56425" x2="90957" y2="56425"/>
                            <a14:foregroundMark x1="63298" y1="89944" x2="63298" y2="89944"/>
                            <a14:foregroundMark x1="38298" y1="91620" x2="38298" y2="91620"/>
                            <a14:foregroundMark x1="49468" y1="94972" x2="49468" y2="94972"/>
                            <a14:foregroundMark x1="44681" y1="8939" x2="44681" y2="8939"/>
                            <a14:foregroundMark x1="9574" y1="55866" x2="9574" y2="55866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81313" y="155443"/>
                <a:ext cx="540558" cy="514681"/>
              </a:xfrm>
              <a:prstGeom prst="rect">
                <a:avLst/>
              </a:prstGeom>
            </p:spPr>
          </p:pic>
        </p:grpSp>
      </p:grpSp>
      <p:sp>
        <p:nvSpPr>
          <p:cNvPr id="14" name="Rectangle 4">
            <a:extLst>
              <a:ext uri="{FF2B5EF4-FFF2-40B4-BE49-F238E27FC236}">
                <a16:creationId xmlns:a16="http://schemas.microsoft.com/office/drawing/2014/main" id="{0E9F9A89-4813-D65D-0169-AE5257280B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3551" y="6536554"/>
            <a:ext cx="807142" cy="2385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+mn-ea"/>
                <a:cs typeface="B Nazanin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B8343BC6-169B-4743-95C4-68695EF87317}" type="slidenum">
              <a:rPr lang="en-US" sz="1000" smtClean="0">
                <a:cs typeface="B Nazanin" panose="00000400000000000000" pitchFamily="2" charset="-78"/>
              </a:rPr>
              <a:t>‹#›</a:t>
            </a:fld>
            <a:endParaRPr lang="en-US" sz="1000" dirty="0">
              <a:cs typeface="B Nazanin" panose="00000400000000000000" pitchFamily="2" charset="-78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71BA8FE0-8297-D5CC-779E-EE2CFE1D7D6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29200" y="6507162"/>
            <a:ext cx="6297339" cy="2514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+mn-ea"/>
                <a:cs typeface="B Nazanin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algn="ctr" rtl="1">
              <a:defRPr/>
            </a:pPr>
            <a:r>
              <a:rPr lang="en-US" sz="1000" dirty="0"/>
              <a:t>The First National Conference on Cognitive Threats and Local Governance (CTLG’26) – Feb. 14</a:t>
            </a:r>
            <a:r>
              <a:rPr lang="en-US" sz="1000" baseline="30000" dirty="0"/>
              <a:t>th</a:t>
            </a:r>
            <a:r>
              <a:rPr lang="en-US" sz="1000" dirty="0"/>
              <a:t> 2026, Isfahan Central Library  </a:t>
            </a:r>
          </a:p>
        </p:txBody>
      </p:sp>
    </p:spTree>
    <p:extLst>
      <p:ext uri="{BB962C8B-B14F-4D97-AF65-F5344CB8AC3E}">
        <p14:creationId xmlns:p14="http://schemas.microsoft.com/office/powerpoint/2010/main" val="426513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 rtl="1">
              <a:defRPr baseline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524000"/>
            <a:ext cx="5384800" cy="4525963"/>
          </a:xfrm>
        </p:spPr>
        <p:txBody>
          <a:bodyPr/>
          <a:lstStyle>
            <a:lvl1pPr algn="r" rtl="1">
              <a:defRPr sz="2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  <a:lvl2pPr algn="r" rtl="1">
              <a:defRPr sz="2400" baseline="0">
                <a:latin typeface="Times New Roman" panose="02020603050405020304" pitchFamily="18" charset="0"/>
                <a:cs typeface="B Mitra" panose="00000400000000000000" pitchFamily="2" charset="-78"/>
              </a:defRPr>
            </a:lvl2pPr>
            <a:lvl3pPr algn="r" rtl="1">
              <a:defRPr sz="2000" baseline="0">
                <a:latin typeface="Times New Roman" panose="02020603050405020304" pitchFamily="18" charset="0"/>
                <a:cs typeface="B Mitra" panose="00000400000000000000" pitchFamily="2" charset="-78"/>
              </a:defRPr>
            </a:lvl3pPr>
            <a:lvl4pPr algn="r" rtl="1">
              <a:defRPr sz="1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4pPr>
            <a:lvl5pPr algn="r" rtl="1">
              <a:defRPr sz="1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384800" cy="4525963"/>
          </a:xfrm>
        </p:spPr>
        <p:txBody>
          <a:bodyPr/>
          <a:lstStyle>
            <a:lvl1pPr algn="r" rtl="1">
              <a:defRPr sz="2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  <a:lvl2pPr algn="r" rtl="1">
              <a:defRPr sz="2400" baseline="0">
                <a:latin typeface="Times New Roman" panose="02020603050405020304" pitchFamily="18" charset="0"/>
                <a:cs typeface="B Mitra" panose="00000400000000000000" pitchFamily="2" charset="-78"/>
              </a:defRPr>
            </a:lvl2pPr>
            <a:lvl3pPr algn="r" rtl="1">
              <a:defRPr sz="2000" baseline="0">
                <a:latin typeface="Times New Roman" panose="02020603050405020304" pitchFamily="18" charset="0"/>
                <a:cs typeface="B Mitra" panose="00000400000000000000" pitchFamily="2" charset="-78"/>
              </a:defRPr>
            </a:lvl3pPr>
            <a:lvl4pPr algn="r" rtl="1">
              <a:defRPr sz="1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4pPr>
            <a:lvl5pPr algn="r" rtl="1">
              <a:defRPr sz="1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 baseline="0" smtClean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</a:lstStyle>
          <a:p>
            <a:pPr>
              <a:defRPr/>
            </a:pPr>
            <a:r>
              <a:rPr lang="en-US"/>
              <a:t>1404/11/25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609600" cy="381000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</a:lstStyle>
          <a:p>
            <a:fld id="{86C268AF-9274-45A1-8C58-C6307DA982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165600" y="6400800"/>
            <a:ext cx="3860800" cy="476250"/>
          </a:xfrm>
          <a:prstGeom prst="rect">
            <a:avLst/>
          </a:prstGeom>
        </p:spPr>
        <p:txBody>
          <a:bodyPr/>
          <a:lstStyle>
            <a:lvl1pPr rtl="1">
              <a:defRPr baseline="0" smtClean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1404/11/25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6096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5BB5FBF-5EFB-4815-AC33-57F418582FE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4165600" y="6400800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 rtl="1"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 smtClean="0"/>
            </a:lvl1pPr>
          </a:lstStyle>
          <a:p>
            <a:pPr>
              <a:defRPr/>
            </a:pPr>
            <a:r>
              <a:rPr lang="en-US"/>
              <a:t>1404/11/25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6096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5BF0514-154F-437A-816C-6723C1E5BB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1404/11/25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6096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1D07803-AD03-4DAA-B2E6-9A2B92C8C0C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4165600" y="6400800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1404/11/25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6096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D39816F-0D25-44EE-AAD4-8C2A930AF735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165600" y="6400800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1404/11/25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0" y="6477000"/>
            <a:ext cx="6096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86B6176-EAE9-4C70-A78F-E5372D6902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165600" y="6400800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microsoft.com/office/2007/relationships/hdphoto" Target="../media/hdphoto2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F07A6C-5259-CB93-F09A-95809FA444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Texturizer scaling="9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10418" y="76200"/>
            <a:ext cx="967678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1524000"/>
            <a:ext cx="11480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25339" y="6554875"/>
            <a:ext cx="2438400" cy="2202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0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cs typeface="B Nazanin" panose="00000400000000000000" pitchFamily="2" charset="-78"/>
              </a:defRPr>
            </a:lvl1pPr>
          </a:lstStyle>
          <a:p>
            <a:pPr>
              <a:defRPr/>
            </a:pPr>
            <a:r>
              <a:rPr lang="en-US" dirty="0"/>
              <a:t>Feb. 14</a:t>
            </a:r>
            <a:r>
              <a:rPr lang="en-US" baseline="30000" dirty="0"/>
              <a:t>th</a:t>
            </a:r>
            <a:r>
              <a:rPr lang="en-US" dirty="0"/>
              <a:t>,2026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F9D1C7-5477-9614-B6CE-355DC0B692B3}"/>
              </a:ext>
            </a:extLst>
          </p:cNvPr>
          <p:cNvCxnSpPr/>
          <p:nvPr userDrawn="1"/>
        </p:nvCxnSpPr>
        <p:spPr bwMode="auto">
          <a:xfrm>
            <a:off x="0" y="1066800"/>
            <a:ext cx="12192000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B78093-70F3-F062-2FEE-AA79F5729685}"/>
              </a:ext>
            </a:extLst>
          </p:cNvPr>
          <p:cNvGrpSpPr/>
          <p:nvPr userDrawn="1"/>
        </p:nvGrpSpPr>
        <p:grpSpPr>
          <a:xfrm>
            <a:off x="117602" y="155443"/>
            <a:ext cx="1793202" cy="682757"/>
            <a:chOff x="117602" y="155443"/>
            <a:chExt cx="1793202" cy="6827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9D35D2A-0AE2-D0CE-7B51-6415BCEF3A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667904" y="160380"/>
              <a:ext cx="540558" cy="61909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E6BA700-F5CF-31E7-A489-83DB55A704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117602" y="155443"/>
              <a:ext cx="465949" cy="628408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490EE23-6E76-F269-8A3A-D40FD496B077}"/>
                </a:ext>
              </a:extLst>
            </p:cNvPr>
            <p:cNvGrpSpPr/>
            <p:nvPr userDrawn="1"/>
          </p:nvGrpSpPr>
          <p:grpSpPr>
            <a:xfrm>
              <a:off x="1143000" y="155443"/>
              <a:ext cx="767804" cy="682757"/>
              <a:chOff x="1143000" y="155443"/>
              <a:chExt cx="767804" cy="682757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08F864-CC97-B420-BA68-3ED71CB9CED0}"/>
                  </a:ext>
                </a:extLst>
              </p:cNvPr>
              <p:cNvSpPr txBox="1"/>
              <p:nvPr userDrawn="1"/>
            </p:nvSpPr>
            <p:spPr>
              <a:xfrm>
                <a:off x="1143000" y="622756"/>
                <a:ext cx="76780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a-IR" sz="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B Mitra" panose="00000400000000000000" pitchFamily="2" charset="-78"/>
                  </a:rPr>
                  <a:t>دانشگاه اصفهان</a:t>
                </a:r>
                <a:endParaRPr lang="en-US" sz="800" b="1" dirty="0">
                  <a:solidFill>
                    <a:schemeClr val="tx1"/>
                  </a:solidFill>
                  <a:latin typeface="Arial" panose="020B0604020202020204" pitchFamily="34" charset="0"/>
                  <a:cs typeface="B Mitra" panose="00000400000000000000" pitchFamily="2" charset="-78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CF6783C-07C7-AD1D-B7F6-962C4A10BEC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8939" b="94972" l="9043" r="90426">
                            <a14:foregroundMark x1="35638" y1="15642" x2="35638" y2="15642"/>
                            <a14:foregroundMark x1="65426" y1="15642" x2="65426" y2="15642"/>
                            <a14:foregroundMark x1="90957" y1="56425" x2="90957" y2="56425"/>
                            <a14:foregroundMark x1="63298" y1="89944" x2="63298" y2="89944"/>
                            <a14:foregroundMark x1="38298" y1="91620" x2="38298" y2="91620"/>
                            <a14:foregroundMark x1="49468" y1="94972" x2="49468" y2="94972"/>
                            <a14:foregroundMark x1="44681" y1="8939" x2="44681" y2="8939"/>
                            <a14:foregroundMark x1="9574" y1="55866" x2="9574" y2="55866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81313" y="155443"/>
                <a:ext cx="540558" cy="514681"/>
              </a:xfrm>
              <a:prstGeom prst="rect">
                <a:avLst/>
              </a:prstGeom>
            </p:spPr>
          </p:pic>
        </p:grpSp>
      </p:grpSp>
      <p:sp>
        <p:nvSpPr>
          <p:cNvPr id="12" name="Rectangle 4">
            <a:extLst>
              <a:ext uri="{FF2B5EF4-FFF2-40B4-BE49-F238E27FC236}">
                <a16:creationId xmlns:a16="http://schemas.microsoft.com/office/drawing/2014/main" id="{365E77AF-30F3-766F-DF87-CF60C00DE10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3551" y="6536554"/>
            <a:ext cx="807142" cy="2385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+mn-ea"/>
                <a:cs typeface="B Nazanin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B8343BC6-169B-4743-95C4-68695EF87317}" type="slidenum">
              <a:rPr lang="en-US" sz="1000" smtClean="0">
                <a:cs typeface="B Nazanin" panose="00000400000000000000" pitchFamily="2" charset="-78"/>
              </a:rPr>
              <a:t>‹#›</a:t>
            </a:fld>
            <a:endParaRPr lang="en-US" sz="1000" dirty="0">
              <a:cs typeface="B Nazanin" panose="00000400000000000000" pitchFamily="2" charset="-78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BEC49A0B-CAD1-B376-FB2B-4CA09569DE9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876800" y="6507162"/>
            <a:ext cx="6449739" cy="2514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+mn-ea"/>
                <a:cs typeface="B Nazanin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algn="ctr" rtl="1">
              <a:defRPr/>
            </a:pPr>
            <a:r>
              <a:rPr lang="en-US" sz="1000" dirty="0"/>
              <a:t>The First National Conference on Cognitive Threats and Local Governance (CTLG’26) – Feb. 14</a:t>
            </a:r>
            <a:r>
              <a:rPr lang="en-US" sz="1000" baseline="30000" dirty="0"/>
              <a:t>th</a:t>
            </a:r>
            <a:r>
              <a:rPr lang="en-US" sz="1000" dirty="0"/>
              <a:t> 2026, Isfahan Central Library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8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3600" baseline="0">
          <a:solidFill>
            <a:schemeClr val="tx1"/>
          </a:solidFill>
          <a:latin typeface="Times New Roman" panose="02020603050405020304" pitchFamily="18" charset="0"/>
          <a:ea typeface="+mj-ea"/>
          <a:cs typeface="B Mitra" panose="00000400000000000000" pitchFamily="2" charset="-78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Nazanin" pitchFamily="2" charset="-78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Nazanin" pitchFamily="2" charset="-78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Nazanin" pitchFamily="2" charset="-78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Nazanin" pitchFamily="2" charset="-78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65000"/>
        </a:spcBef>
        <a:spcAft>
          <a:spcPct val="0"/>
        </a:spcAft>
        <a:buChar char="•"/>
        <a:defRPr sz="2400" baseline="0">
          <a:solidFill>
            <a:schemeClr val="tx1"/>
          </a:solidFill>
          <a:latin typeface="Times New Roman" panose="02020603050405020304" pitchFamily="18" charset="0"/>
          <a:ea typeface="+mn-ea"/>
          <a:cs typeface="B Mitra" panose="00000400000000000000" pitchFamily="2" charset="-78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1800" baseline="0">
          <a:solidFill>
            <a:schemeClr val="tx1"/>
          </a:solidFill>
          <a:latin typeface="Times New Roman" panose="02020603050405020304" pitchFamily="18" charset="0"/>
          <a:cs typeface="B Mitra" panose="00000400000000000000" pitchFamily="2" charset="-78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1800" baseline="0">
          <a:solidFill>
            <a:schemeClr val="tx1"/>
          </a:solidFill>
          <a:latin typeface="Times New Roman" panose="02020603050405020304" pitchFamily="18" charset="0"/>
          <a:cs typeface="B Mitra" panose="00000400000000000000" pitchFamily="2" charset="-78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1600" baseline="0">
          <a:solidFill>
            <a:schemeClr val="tx1"/>
          </a:solidFill>
          <a:latin typeface="Times New Roman" panose="02020603050405020304" pitchFamily="18" charset="0"/>
          <a:cs typeface="B Mitra" panose="00000400000000000000" pitchFamily="2" charset="-78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1600" baseline="0">
          <a:solidFill>
            <a:schemeClr val="tx1"/>
          </a:solidFill>
          <a:latin typeface="Times New Roman" panose="02020603050405020304" pitchFamily="18" charset="0"/>
          <a:cs typeface="B Mitra" panose="00000400000000000000" pitchFamily="2" charset="-7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4">
            <a:extLst>
              <a:ext uri="{FF2B5EF4-FFF2-40B4-BE49-F238E27FC236}">
                <a16:creationId xmlns:a16="http://schemas.microsoft.com/office/drawing/2014/main" id="{F906FE03-E50A-D87A-EE32-219ED29BF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993" y="6080287"/>
            <a:ext cx="18885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en-US" sz="2000" dirty="0">
                <a:solidFill>
                  <a:schemeClr val="bg1"/>
                </a:solidFill>
                <a:cs typeface="B Mitra" panose="00000400000000000000" pitchFamily="2" charset="-78"/>
              </a:rPr>
              <a:t>Feb. 14</a:t>
            </a:r>
            <a:r>
              <a:rPr lang="en-US" sz="2000" baseline="30000" dirty="0">
                <a:solidFill>
                  <a:schemeClr val="bg1"/>
                </a:solidFill>
                <a:cs typeface="B Mitra" panose="00000400000000000000" pitchFamily="2" charset="-78"/>
              </a:rPr>
              <a:t>th</a:t>
            </a:r>
            <a:r>
              <a:rPr lang="en-US" sz="2000" dirty="0">
                <a:solidFill>
                  <a:schemeClr val="bg1"/>
                </a:solidFill>
                <a:cs typeface="B Mitra" panose="00000400000000000000" pitchFamily="2" charset="-78"/>
              </a:rPr>
              <a:t>, 2026</a:t>
            </a:r>
            <a:endParaRPr lang="fa-IR" sz="2000" b="0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3" name="Text Box 53">
            <a:extLst>
              <a:ext uri="{FF2B5EF4-FFF2-40B4-BE49-F238E27FC236}">
                <a16:creationId xmlns:a16="http://schemas.microsoft.com/office/drawing/2014/main" id="{9C548410-DB43-A083-91D1-9B27C33CE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0520" y="4113459"/>
            <a:ext cx="4338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en-US" sz="2800" dirty="0">
                <a:solidFill>
                  <a:schemeClr val="bg1"/>
                </a:solidFill>
                <a:cs typeface="B Nazanin" panose="00000400000000000000" pitchFamily="2" charset="-78"/>
              </a:rPr>
              <a:t>Authors’ names</a:t>
            </a:r>
            <a:endParaRPr lang="fa-IR" sz="28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email@domain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54">
            <a:extLst>
              <a:ext uri="{FF2B5EF4-FFF2-40B4-BE49-F238E27FC236}">
                <a16:creationId xmlns:a16="http://schemas.microsoft.com/office/drawing/2014/main" id="{3F43C36F-A993-6620-5B33-411F3FFB1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4969477"/>
            <a:ext cx="4495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Authors’ affiliations</a:t>
            </a:r>
          </a:p>
        </p:txBody>
      </p:sp>
      <p:sp>
        <p:nvSpPr>
          <p:cNvPr id="5" name="Rectangle 73">
            <a:extLst>
              <a:ext uri="{FF2B5EF4-FFF2-40B4-BE49-F238E27FC236}">
                <a16:creationId xmlns:a16="http://schemas.microsoft.com/office/drawing/2014/main" id="{41B6585B-5019-801E-0D34-A91549DF8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1752600"/>
            <a:ext cx="6583031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0" spc="50" dirty="0">
                <a:ln w="11430">
                  <a:solidFill>
                    <a:srgbClr val="FFFF00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Please put the title of your presentation here</a:t>
            </a:r>
            <a:endParaRPr lang="fa-IR" sz="4400" b="1" kern="0" spc="50" dirty="0">
              <a:ln w="11430">
                <a:solidFill>
                  <a:srgbClr val="FFFF00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45873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Title for Text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First level</a:t>
            </a:r>
            <a:endParaRPr lang="fa-IR" dirty="0"/>
          </a:p>
          <a:p>
            <a:pPr lvl="1" algn="l" rtl="0"/>
            <a:r>
              <a:rPr lang="en-US" dirty="0"/>
              <a:t>Second level</a:t>
            </a:r>
            <a:endParaRPr lang="fa-IR" dirty="0"/>
          </a:p>
          <a:p>
            <a:pPr lvl="2" algn="l" rtl="0"/>
            <a:r>
              <a:rPr lang="en-US" dirty="0"/>
              <a:t>Third level</a:t>
            </a:r>
          </a:p>
          <a:p>
            <a:pPr lvl="3" algn="l" rtl="0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95878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Title for picture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5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Slide without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If you prefer using slides without background, please use this slide template. Anyway, it is recommended to use a single template (either with or without background for the whole presentation).</a:t>
            </a:r>
          </a:p>
          <a:p>
            <a:pPr marL="0" indent="0" algn="l" rtl="0">
              <a:buNone/>
            </a:pPr>
            <a:endParaRPr lang="fa-IR" dirty="0"/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3187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MTOOLS" val="&lt;WMTools ver=&quot;1.0&quot;&gt;&lt;Timings time=&quot;3/6/2008 12:03:03 PM&quot;&gt;&lt;Slide id=&quot;335&quot; dur=&quot;.609375&quot;/&gt;&lt;Slide id=&quot;337&quot; dur=&quot;13.53516&quot;/&gt;&lt;Slide id=&quot;335&quot; dur=&quot;.765625&quot;/&gt;&lt;Slide id=&quot;337&quot; dur=&quot;4.699219&quot;/&gt;&lt;Slide id=&quot;312&quot; dur=&quot;2.902344&quot;/&gt;&lt;Slide id=&quot;313&quot; dur=&quot;7.195313&quot;/&gt;&lt;Slide id=&quot;316&quot; dur=&quot;10.69141&quot;/&gt;&lt;Slide id=&quot;317&quot; dur=&quot;1.734375&quot;/&gt;&lt;Slide id=&quot;336&quot; dur=&quot;1.703125&quot;/&gt;&lt;Slide id=&quot;338&quot; dur=&quot;1&quot;/&gt;&lt;/Timings&gt;&lt;/WMTools&gt;"/>
</p:tagLst>
</file>

<file path=ppt/theme/theme1.xml><?xml version="1.0" encoding="utf-8"?>
<a:theme xmlns:a="http://schemas.openxmlformats.org/drawingml/2006/main" name="Default Design">
  <a:themeElements>
    <a:clrScheme name="Default Design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DAA"/>
      </a:accent1>
      <a:accent2>
        <a:srgbClr val="CC0000"/>
      </a:accent2>
      <a:accent3>
        <a:srgbClr val="FFFFFF"/>
      </a:accent3>
      <a:accent4>
        <a:srgbClr val="000000"/>
      </a:accent4>
      <a:accent5>
        <a:srgbClr val="AAB6D2"/>
      </a:accent5>
      <a:accent6>
        <a:srgbClr val="B90000"/>
      </a:accent6>
      <a:hlink>
        <a:srgbClr val="4FAFFF"/>
      </a:hlink>
      <a:folHlink>
        <a:srgbClr val="009600"/>
      </a:folHlink>
    </a:clrScheme>
    <a:fontScheme name="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AA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AAB6D2"/>
        </a:accent5>
        <a:accent6>
          <a:srgbClr val="B90000"/>
        </a:accent6>
        <a:hlink>
          <a:srgbClr val="4FAFFF"/>
        </a:hlink>
        <a:folHlink>
          <a:srgbClr val="00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AA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AAB6D2"/>
        </a:accent5>
        <a:accent6>
          <a:srgbClr val="B90000"/>
        </a:accent6>
        <a:hlink>
          <a:srgbClr val="4FAFFF"/>
        </a:hlink>
        <a:folHlink>
          <a:srgbClr val="009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13988</TotalTime>
  <Words>77</Words>
  <Application>Microsoft Office PowerPoint</Application>
  <PresentationFormat>Widescreen</PresentationFormat>
  <Paragraphs>14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Arial Narrow</vt:lpstr>
      <vt:lpstr>B Mitra</vt:lpstr>
      <vt:lpstr>B Nazanin</vt:lpstr>
      <vt:lpstr>Nazanin</vt:lpstr>
      <vt:lpstr>Tahoma</vt:lpstr>
      <vt:lpstr>Times New Roman</vt:lpstr>
      <vt:lpstr>Default Design</vt:lpstr>
      <vt:lpstr>PowerPoint Presentation</vt:lpstr>
      <vt:lpstr>Title for Text Slides</vt:lpstr>
      <vt:lpstr>Title for picture slides</vt:lpstr>
      <vt:lpstr>Slide without background</vt:lpstr>
    </vt:vector>
  </TitlesOfParts>
  <Company>Northrop Grumman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Paul Zavidniak</dc:creator>
  <cp:lastModifiedBy>Behrouz</cp:lastModifiedBy>
  <cp:revision>872</cp:revision>
  <dcterms:created xsi:type="dcterms:W3CDTF">2007-12-05T18:39:31Z</dcterms:created>
  <dcterms:modified xsi:type="dcterms:W3CDTF">2026-02-04T14:00:12Z</dcterms:modified>
</cp:coreProperties>
</file>