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6"/>
  </p:notesMasterIdLst>
  <p:handoutMasterIdLst>
    <p:handoutMasterId r:id="rId7"/>
  </p:handoutMasterIdLst>
  <p:sldIdLst>
    <p:sldId id="551" r:id="rId2"/>
    <p:sldId id="866" r:id="rId3"/>
    <p:sldId id="867" r:id="rId4"/>
    <p:sldId id="868" r:id="rId5"/>
  </p:sldIdLst>
  <p:sldSz cx="12192000" cy="6858000"/>
  <p:notesSz cx="6858000" cy="9144000"/>
  <p:custDataLst>
    <p:tags r:id="rId8"/>
  </p:custDataLst>
  <p:defaultTextStyle>
    <a:defPPr>
      <a:defRPr lang="en-US"/>
    </a:defPPr>
    <a:lvl1pPr algn="l" rtl="0" fontAlgn="base">
      <a:spcBef>
        <a:spcPct val="0"/>
      </a:spcBef>
      <a:spcAft>
        <a:spcPct val="0"/>
      </a:spcAft>
      <a:defRPr sz="1600" kern="1200">
        <a:solidFill>
          <a:schemeClr val="tx1"/>
        </a:solidFill>
        <a:latin typeface="Tahoma" pitchFamily="34" charset="0"/>
        <a:ea typeface="+mn-ea"/>
        <a:cs typeface="Arial" charset="0"/>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C00"/>
    <a:srgbClr val="E3DE00"/>
    <a:srgbClr val="FFFF00"/>
    <a:srgbClr val="FFCC66"/>
    <a:srgbClr val="CC9900"/>
    <a:srgbClr val="E91E63"/>
    <a:srgbClr val="339966"/>
    <a:srgbClr val="FFFFFF"/>
    <a:srgbClr val="FF9933"/>
    <a:srgbClr val="BCFF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97" autoAdjust="0"/>
    <p:restoredTop sz="88530" autoAdjust="0"/>
  </p:normalViewPr>
  <p:slideViewPr>
    <p:cSldViewPr>
      <p:cViewPr varScale="1">
        <p:scale>
          <a:sx n="98" d="100"/>
          <a:sy n="98" d="100"/>
        </p:scale>
        <p:origin x="522" y="78"/>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4" d="100"/>
          <a:sy n="84" d="100"/>
        </p:scale>
        <p:origin x="382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4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pitchFamily="34" charset="0"/>
                <a:cs typeface="Arial" pitchFamily="34" charset="0"/>
              </a:defRPr>
            </a:lvl1pPr>
          </a:lstStyle>
          <a:p>
            <a:pPr>
              <a:defRPr/>
            </a:pPr>
            <a:endParaRPr lang="en-US"/>
          </a:p>
        </p:txBody>
      </p:sp>
      <p:sp>
        <p:nvSpPr>
          <p:cNvPr id="28467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pitchFamily="34" charset="0"/>
                <a:cs typeface="Arial" pitchFamily="34" charset="0"/>
              </a:defRPr>
            </a:lvl1pPr>
          </a:lstStyle>
          <a:p>
            <a:pPr>
              <a:defRPr/>
            </a:pPr>
            <a:endParaRPr lang="en-US"/>
          </a:p>
        </p:txBody>
      </p:sp>
      <p:sp>
        <p:nvSpPr>
          <p:cNvPr id="28467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pitchFamily="34" charset="0"/>
                <a:cs typeface="Arial" pitchFamily="34" charset="0"/>
              </a:defRPr>
            </a:lvl1pPr>
          </a:lstStyle>
          <a:p>
            <a:pPr>
              <a:defRPr/>
            </a:pPr>
            <a:endParaRPr lang="en-US"/>
          </a:p>
        </p:txBody>
      </p:sp>
      <p:sp>
        <p:nvSpPr>
          <p:cNvPr id="28467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pitchFamily="34" charset="0"/>
                <a:cs typeface="Arial" pitchFamily="34" charset="0"/>
              </a:defRPr>
            </a:lvl1pPr>
          </a:lstStyle>
          <a:p>
            <a:pPr>
              <a:defRPr/>
            </a:pPr>
            <a:fld id="{6759377C-AEF5-4563-BB58-2A1CAECE4D94}" type="slidenum">
              <a:rPr lang="en-US"/>
              <a:pPr>
                <a:defRPr/>
              </a:pPr>
              <a:t>‹#›</a:t>
            </a:fld>
            <a:endParaRPr lang="en-US"/>
          </a:p>
        </p:txBody>
      </p:sp>
    </p:spTree>
    <p:extLst>
      <p:ext uri="{BB962C8B-B14F-4D97-AF65-F5344CB8AC3E}">
        <p14:creationId xmlns:p14="http://schemas.microsoft.com/office/powerpoint/2010/main" val="29606906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pitchFamily="34" charset="0"/>
                <a:cs typeface="Arial" pitchFamily="34" charset="0"/>
              </a:defRPr>
            </a:lvl1pPr>
          </a:lstStyle>
          <a:p>
            <a:pPr>
              <a:defRPr/>
            </a:pPr>
            <a:endParaRPr lang="en-US"/>
          </a:p>
        </p:txBody>
      </p:sp>
      <p:sp>
        <p:nvSpPr>
          <p:cNvPr id="1259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pitchFamily="34" charset="0"/>
                <a:cs typeface="Arial" pitchFamily="34" charset="0"/>
              </a:defRPr>
            </a:lvl1pPr>
          </a:lstStyle>
          <a:p>
            <a:pPr>
              <a:defRPr/>
            </a:pPr>
            <a:endParaRPr lang="en-US"/>
          </a:p>
        </p:txBody>
      </p:sp>
      <p:sp>
        <p:nvSpPr>
          <p:cNvPr id="4506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1259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59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pitchFamily="34" charset="0"/>
                <a:cs typeface="Arial" pitchFamily="34" charset="0"/>
              </a:defRPr>
            </a:lvl1pPr>
          </a:lstStyle>
          <a:p>
            <a:pPr>
              <a:defRPr/>
            </a:pPr>
            <a:endParaRPr lang="en-US"/>
          </a:p>
        </p:txBody>
      </p:sp>
      <p:sp>
        <p:nvSpPr>
          <p:cNvPr id="1259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pitchFamily="34" charset="0"/>
                <a:cs typeface="Arial" pitchFamily="34" charset="0"/>
              </a:defRPr>
            </a:lvl1pPr>
          </a:lstStyle>
          <a:p>
            <a:pPr>
              <a:defRPr/>
            </a:pPr>
            <a:fld id="{5174D055-005C-4E50-8D6D-C3501DDB074E}" type="slidenum">
              <a:rPr lang="en-US"/>
              <a:pPr>
                <a:defRPr/>
              </a:pPr>
              <a:t>‹#›</a:t>
            </a:fld>
            <a:endParaRPr lang="en-US"/>
          </a:p>
        </p:txBody>
      </p:sp>
    </p:spTree>
    <p:extLst>
      <p:ext uri="{BB962C8B-B14F-4D97-AF65-F5344CB8AC3E}">
        <p14:creationId xmlns:p14="http://schemas.microsoft.com/office/powerpoint/2010/main" val="23955065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174D055-005C-4E50-8D6D-C3501DDB074E}" type="slidenum">
              <a:rPr lang="en-US" smtClean="0"/>
              <a:pPr>
                <a:defRPr/>
              </a:pPr>
              <a:t>2</a:t>
            </a:fld>
            <a:endParaRPr lang="en-US"/>
          </a:p>
        </p:txBody>
      </p:sp>
    </p:spTree>
    <p:extLst>
      <p:ext uri="{BB962C8B-B14F-4D97-AF65-F5344CB8AC3E}">
        <p14:creationId xmlns:p14="http://schemas.microsoft.com/office/powerpoint/2010/main" val="42860416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68F812-388F-76BF-20FF-60C036F4B0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smtClean="0"/>
            </a:lvl1pPr>
          </a:lstStyle>
          <a:p>
            <a:pPr>
              <a:defRPr/>
            </a:pPr>
            <a:r>
              <a:rPr lang="en-US"/>
              <a:t>1404/11/25</a:t>
            </a:r>
          </a:p>
        </p:txBody>
      </p:sp>
      <p:sp>
        <p:nvSpPr>
          <p:cNvPr id="5" name="Slide Number Placeholder 4"/>
          <p:cNvSpPr>
            <a:spLocks noGrp="1"/>
          </p:cNvSpPr>
          <p:nvPr>
            <p:ph type="sldNum" sz="quarter" idx="11"/>
          </p:nvPr>
        </p:nvSpPr>
        <p:spPr>
          <a:xfrm>
            <a:off x="0" y="6477000"/>
            <a:ext cx="609600" cy="381000"/>
          </a:xfrm>
          <a:prstGeom prst="rect">
            <a:avLst/>
          </a:prstGeom>
        </p:spPr>
        <p:txBody>
          <a:bodyPr/>
          <a:lstStyle>
            <a:lvl1pPr>
              <a:defRPr/>
            </a:lvl1pPr>
          </a:lstStyle>
          <a:p>
            <a:fld id="{1033586D-53EB-4A37-A176-D43A4DF1619D}" type="slidenum">
              <a:rPr lang="en-US"/>
              <a:pPr/>
              <a:t>‹#›</a:t>
            </a:fld>
            <a:endParaRPr lang="en-US"/>
          </a:p>
        </p:txBody>
      </p:sp>
      <p:sp>
        <p:nvSpPr>
          <p:cNvPr id="6" name="Footer Placeholder 5"/>
          <p:cNvSpPr>
            <a:spLocks noGrp="1"/>
          </p:cNvSpPr>
          <p:nvPr>
            <p:ph type="ftr" sz="quarter" idx="12"/>
          </p:nvPr>
        </p:nvSpPr>
        <p:spPr>
          <a:xfrm>
            <a:off x="4165600" y="6400800"/>
            <a:ext cx="3860800" cy="476250"/>
          </a:xfrm>
          <a:prstGeom prst="rect">
            <a:avLst/>
          </a:prstGeom>
        </p:spPr>
        <p:txBody>
          <a:bodyPr/>
          <a:lstStyle>
            <a:lvl1pPr>
              <a:defRPr smtClean="0">
                <a:cs typeface="Arial" pitchFamily="34" charset="0"/>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10600" y="76203"/>
            <a:ext cx="2768600" cy="5973763"/>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304800" y="76203"/>
            <a:ext cx="8102600" cy="5973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smtClean="0"/>
            </a:lvl1pPr>
          </a:lstStyle>
          <a:p>
            <a:pPr>
              <a:defRPr/>
            </a:pPr>
            <a:r>
              <a:rPr lang="en-US"/>
              <a:t>1404/11/25</a:t>
            </a:r>
          </a:p>
        </p:txBody>
      </p:sp>
      <p:sp>
        <p:nvSpPr>
          <p:cNvPr id="5" name="Slide Number Placeholder 4"/>
          <p:cNvSpPr>
            <a:spLocks noGrp="1"/>
          </p:cNvSpPr>
          <p:nvPr>
            <p:ph type="sldNum" sz="quarter" idx="11"/>
          </p:nvPr>
        </p:nvSpPr>
        <p:spPr>
          <a:xfrm>
            <a:off x="0" y="6477000"/>
            <a:ext cx="609600" cy="381000"/>
          </a:xfrm>
          <a:prstGeom prst="rect">
            <a:avLst/>
          </a:prstGeom>
        </p:spPr>
        <p:txBody>
          <a:bodyPr/>
          <a:lstStyle>
            <a:lvl1pPr>
              <a:defRPr/>
            </a:lvl1pPr>
          </a:lstStyle>
          <a:p>
            <a:fld id="{800820CA-E0AD-4B67-8DB3-76C777895592}" type="slidenum">
              <a:rPr lang="en-US"/>
              <a:pPr/>
              <a:t>‹#›</a:t>
            </a:fld>
            <a:endParaRPr lang="en-US"/>
          </a:p>
        </p:txBody>
      </p:sp>
      <p:sp>
        <p:nvSpPr>
          <p:cNvPr id="6" name="Footer Placeholder 5"/>
          <p:cNvSpPr>
            <a:spLocks noGrp="1"/>
          </p:cNvSpPr>
          <p:nvPr>
            <p:ph type="ftr" sz="quarter" idx="12"/>
          </p:nvPr>
        </p:nvSpPr>
        <p:spPr>
          <a:xfrm>
            <a:off x="4165600" y="6400800"/>
            <a:ext cx="3860800" cy="476250"/>
          </a:xfrm>
          <a:prstGeom prst="rect">
            <a:avLst/>
          </a:prstGeom>
        </p:spPr>
        <p:txBody>
          <a:bodyPr/>
          <a:lstStyle>
            <a:lvl1pPr>
              <a:defRPr smtClean="0">
                <a:cs typeface="Arial" pitchFamily="34" charset="0"/>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rtl="1">
              <a:defRPr sz="3600" baseline="0"/>
            </a:lvl1pPr>
          </a:lstStyle>
          <a:p>
            <a:r>
              <a:rPr lang="en-US" dirty="0"/>
              <a:t>Click to edit Master title style</a:t>
            </a:r>
            <a:endParaRPr lang="fa-IR" dirty="0"/>
          </a:p>
        </p:txBody>
      </p:sp>
      <p:sp>
        <p:nvSpPr>
          <p:cNvPr id="3" name="Content Placeholder 2"/>
          <p:cNvSpPr>
            <a:spLocks noGrp="1"/>
          </p:cNvSpPr>
          <p:nvPr>
            <p:ph idx="1"/>
          </p:nvPr>
        </p:nvSpPr>
        <p:spPr/>
        <p:txBody>
          <a:bodyPr/>
          <a:lstStyle>
            <a:lvl1pPr algn="r" rtl="1">
              <a:defRPr sz="2800" baseline="0"/>
            </a:lvl1pPr>
            <a:lvl2pPr algn="r" rtl="1">
              <a:defRPr sz="2000" baseline="0"/>
            </a:lvl2pPr>
            <a:lvl3pPr algn="r" rtl="1">
              <a:defRPr sz="2000" baseline="0"/>
            </a:lvl3pPr>
            <a:lvl4pPr algn="r" rtl="1">
              <a:defRPr sz="1800" baseline="0"/>
            </a:lvl4pPr>
            <a:lvl5pPr algn="r" rtl="1">
              <a:defRPr sz="18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sp>
        <p:nvSpPr>
          <p:cNvPr id="4" name="Rectangle 4">
            <a:extLst>
              <a:ext uri="{FF2B5EF4-FFF2-40B4-BE49-F238E27FC236}">
                <a16:creationId xmlns:a16="http://schemas.microsoft.com/office/drawing/2014/main" id="{700998BC-6F70-E258-A437-D31DF0C19B45}"/>
              </a:ext>
            </a:extLst>
          </p:cNvPr>
          <p:cNvSpPr>
            <a:spLocks noGrp="1" noChangeArrowheads="1"/>
          </p:cNvSpPr>
          <p:nvPr>
            <p:ph type="dt" sz="half" idx="2"/>
          </p:nvPr>
        </p:nvSpPr>
        <p:spPr bwMode="auto">
          <a:xfrm>
            <a:off x="1725339" y="6554875"/>
            <a:ext cx="2438400" cy="220258"/>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l" rtl="0">
              <a:defRPr sz="1000" baseline="0" smtClean="0">
                <a:solidFill>
                  <a:schemeClr val="tx1">
                    <a:lumMod val="95000"/>
                    <a:lumOff val="5000"/>
                  </a:schemeClr>
                </a:solidFill>
                <a:latin typeface="Arial Narrow" pitchFamily="34" charset="0"/>
                <a:cs typeface="B Nazanin" panose="00000400000000000000" pitchFamily="2" charset="-78"/>
              </a:defRPr>
            </a:lvl1pPr>
          </a:lstStyle>
          <a:p>
            <a:pPr>
              <a:defRPr/>
            </a:pPr>
            <a:r>
              <a:rPr lang="fa-IR" dirty="0"/>
              <a:t>1404/11/25</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rtl="1">
              <a:defRPr sz="3600" baseline="0"/>
            </a:lvl1pPr>
          </a:lstStyle>
          <a:p>
            <a:r>
              <a:rPr lang="en-US" dirty="0"/>
              <a:t>Click to edit Master title style</a:t>
            </a:r>
            <a:endParaRPr lang="fa-IR" dirty="0"/>
          </a:p>
        </p:txBody>
      </p:sp>
      <p:sp>
        <p:nvSpPr>
          <p:cNvPr id="3" name="Content Placeholder 2"/>
          <p:cNvSpPr>
            <a:spLocks noGrp="1"/>
          </p:cNvSpPr>
          <p:nvPr>
            <p:ph idx="1"/>
          </p:nvPr>
        </p:nvSpPr>
        <p:spPr/>
        <p:txBody>
          <a:bodyPr/>
          <a:lstStyle>
            <a:lvl1pPr algn="r" rtl="1">
              <a:defRPr sz="2800" baseline="0"/>
            </a:lvl1pPr>
            <a:lvl2pPr algn="r" rtl="1">
              <a:defRPr sz="2000" baseline="0"/>
            </a:lvl2pPr>
            <a:lvl3pPr algn="r" rtl="1">
              <a:defRPr sz="2000" baseline="0"/>
            </a:lvl3pPr>
            <a:lvl4pPr algn="r" rtl="1">
              <a:defRPr sz="1800" baseline="0"/>
            </a:lvl4pPr>
            <a:lvl5pPr algn="r" rtl="1">
              <a:defRPr sz="18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a-IR" dirty="0"/>
          </a:p>
        </p:txBody>
      </p:sp>
      <p:sp>
        <p:nvSpPr>
          <p:cNvPr id="7" name="Rectangle 84"/>
          <p:cNvSpPr>
            <a:spLocks noChangeArrowheads="1"/>
          </p:cNvSpPr>
          <p:nvPr userDrawn="1"/>
        </p:nvSpPr>
        <p:spPr bwMode="auto">
          <a:xfrm>
            <a:off x="0" y="990600"/>
            <a:ext cx="12192000" cy="76200"/>
          </a:xfrm>
          <a:prstGeom prst="rect">
            <a:avLst/>
          </a:prstGeom>
          <a:solidFill>
            <a:schemeClr val="accent1"/>
          </a:solidFill>
          <a:ln w="9525">
            <a:noFill/>
            <a:miter lim="800000"/>
            <a:headEnd/>
            <a:tailEnd/>
          </a:ln>
          <a:effectLst/>
        </p:spPr>
        <p:txBody>
          <a:bodyPr wrap="none" anchor="ctr"/>
          <a:lstStyle/>
          <a:p>
            <a:pPr algn="r" rtl="1">
              <a:defRPr/>
            </a:pPr>
            <a:endParaRPr lang="fa-IR" sz="1600">
              <a:cs typeface="Nazanin" pitchFamily="2" charset="-78"/>
            </a:endParaRPr>
          </a:p>
        </p:txBody>
      </p:sp>
      <p:grpSp>
        <p:nvGrpSpPr>
          <p:cNvPr id="8" name="Group 7">
            <a:extLst>
              <a:ext uri="{FF2B5EF4-FFF2-40B4-BE49-F238E27FC236}">
                <a16:creationId xmlns:a16="http://schemas.microsoft.com/office/drawing/2014/main" id="{CFB4AF2A-2A41-8994-A9B7-17CD65EC119C}"/>
              </a:ext>
            </a:extLst>
          </p:cNvPr>
          <p:cNvGrpSpPr/>
          <p:nvPr userDrawn="1"/>
        </p:nvGrpSpPr>
        <p:grpSpPr>
          <a:xfrm>
            <a:off x="117602" y="155443"/>
            <a:ext cx="1793202" cy="682757"/>
            <a:chOff x="117602" y="155443"/>
            <a:chExt cx="1793202" cy="682757"/>
          </a:xfrm>
        </p:grpSpPr>
        <p:pic>
          <p:nvPicPr>
            <p:cNvPr id="9" name="Picture 8">
              <a:extLst>
                <a:ext uri="{FF2B5EF4-FFF2-40B4-BE49-F238E27FC236}">
                  <a16:creationId xmlns:a16="http://schemas.microsoft.com/office/drawing/2014/main" id="{44CE4BEF-1D29-F702-C0FD-A4E492DB2800}"/>
                </a:ext>
              </a:extLst>
            </p:cNvPr>
            <p:cNvPicPr>
              <a:picLocks noChangeAspect="1"/>
            </p:cNvPicPr>
            <p:nvPr userDrawn="1"/>
          </p:nvPicPr>
          <p:blipFill>
            <a:blip r:embed="rId2">
              <a:clrChange>
                <a:clrFrom>
                  <a:srgbClr val="FFFFFF"/>
                </a:clrFrom>
                <a:clrTo>
                  <a:srgbClr val="FFFFFF">
                    <a:alpha val="0"/>
                  </a:srgbClr>
                </a:clrTo>
              </a:clrChange>
              <a:duotone>
                <a:prstClr val="black"/>
                <a:srgbClr val="D9C3A5">
                  <a:tint val="50000"/>
                  <a:satMod val="180000"/>
                </a:srgbClr>
              </a:duotone>
            </a:blip>
            <a:stretch>
              <a:fillRect/>
            </a:stretch>
          </p:blipFill>
          <p:spPr>
            <a:xfrm>
              <a:off x="667904" y="160380"/>
              <a:ext cx="540558" cy="619090"/>
            </a:xfrm>
            <a:prstGeom prst="rect">
              <a:avLst/>
            </a:prstGeom>
          </p:spPr>
        </p:pic>
        <p:pic>
          <p:nvPicPr>
            <p:cNvPr id="10" name="Picture 9">
              <a:extLst>
                <a:ext uri="{FF2B5EF4-FFF2-40B4-BE49-F238E27FC236}">
                  <a16:creationId xmlns:a16="http://schemas.microsoft.com/office/drawing/2014/main" id="{4882B1AE-15E6-E11E-5580-80F1C62C4C03}"/>
                </a:ext>
              </a:extLst>
            </p:cNvPr>
            <p:cNvPicPr>
              <a:picLocks noChangeAspect="1"/>
            </p:cNvPicPr>
            <p:nvPr userDrawn="1"/>
          </p:nvPicPr>
          <p:blipFill>
            <a:blip r:embed="rId3">
              <a:clrChange>
                <a:clrFrom>
                  <a:srgbClr val="FFFFFF"/>
                </a:clrFrom>
                <a:clrTo>
                  <a:srgbClr val="FFFFFF">
                    <a:alpha val="0"/>
                  </a:srgbClr>
                </a:clrTo>
              </a:clrChange>
              <a:duotone>
                <a:prstClr val="black"/>
                <a:srgbClr val="D9C3A5">
                  <a:tint val="50000"/>
                  <a:satMod val="180000"/>
                </a:srgbClr>
              </a:duotone>
            </a:blip>
            <a:stretch>
              <a:fillRect/>
            </a:stretch>
          </p:blipFill>
          <p:spPr>
            <a:xfrm>
              <a:off x="117602" y="155443"/>
              <a:ext cx="465949" cy="628408"/>
            </a:xfrm>
            <a:prstGeom prst="rect">
              <a:avLst/>
            </a:prstGeom>
          </p:spPr>
        </p:pic>
        <p:grpSp>
          <p:nvGrpSpPr>
            <p:cNvPr id="11" name="Group 10">
              <a:extLst>
                <a:ext uri="{FF2B5EF4-FFF2-40B4-BE49-F238E27FC236}">
                  <a16:creationId xmlns:a16="http://schemas.microsoft.com/office/drawing/2014/main" id="{8A531A97-BD70-C612-CA69-A57A429478DE}"/>
                </a:ext>
              </a:extLst>
            </p:cNvPr>
            <p:cNvGrpSpPr/>
            <p:nvPr userDrawn="1"/>
          </p:nvGrpSpPr>
          <p:grpSpPr>
            <a:xfrm>
              <a:off x="1143000" y="155443"/>
              <a:ext cx="767804" cy="682757"/>
              <a:chOff x="1143000" y="155443"/>
              <a:chExt cx="767804" cy="682757"/>
            </a:xfrm>
          </p:grpSpPr>
          <p:sp>
            <p:nvSpPr>
              <p:cNvPr id="12" name="TextBox 11">
                <a:extLst>
                  <a:ext uri="{FF2B5EF4-FFF2-40B4-BE49-F238E27FC236}">
                    <a16:creationId xmlns:a16="http://schemas.microsoft.com/office/drawing/2014/main" id="{718A3C3C-395B-39C5-FA11-99CB15A83AF0}"/>
                  </a:ext>
                </a:extLst>
              </p:cNvPr>
              <p:cNvSpPr txBox="1"/>
              <p:nvPr userDrawn="1"/>
            </p:nvSpPr>
            <p:spPr>
              <a:xfrm>
                <a:off x="1143000" y="622756"/>
                <a:ext cx="767804" cy="215444"/>
              </a:xfrm>
              <a:prstGeom prst="rect">
                <a:avLst/>
              </a:prstGeom>
              <a:noFill/>
            </p:spPr>
            <p:txBody>
              <a:bodyPr wrap="square" rtlCol="0">
                <a:spAutoFit/>
              </a:bodyPr>
              <a:lstStyle/>
              <a:p>
                <a:pPr algn="ctr"/>
                <a:r>
                  <a:rPr lang="fa-IR" sz="800" b="1" dirty="0">
                    <a:solidFill>
                      <a:schemeClr val="tx1"/>
                    </a:solidFill>
                    <a:latin typeface="Arial" panose="020B0604020202020204" pitchFamily="34" charset="0"/>
                    <a:cs typeface="B Mitra" panose="00000400000000000000" pitchFamily="2" charset="-78"/>
                  </a:rPr>
                  <a:t>دانشگاه اصفهان</a:t>
                </a:r>
                <a:endParaRPr lang="en-US" sz="800" b="1" dirty="0">
                  <a:solidFill>
                    <a:schemeClr val="tx1"/>
                  </a:solidFill>
                  <a:latin typeface="Arial" panose="020B0604020202020204" pitchFamily="34" charset="0"/>
                  <a:cs typeface="B Mitra" panose="00000400000000000000" pitchFamily="2" charset="-78"/>
                </a:endParaRPr>
              </a:p>
            </p:txBody>
          </p:sp>
          <p:pic>
            <p:nvPicPr>
              <p:cNvPr id="13" name="Picture 12">
                <a:extLst>
                  <a:ext uri="{FF2B5EF4-FFF2-40B4-BE49-F238E27FC236}">
                    <a16:creationId xmlns:a16="http://schemas.microsoft.com/office/drawing/2014/main" id="{783A6EA8-1548-03A7-402C-94AFA05A4C43}"/>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939" b="94972" l="9043" r="90426">
                            <a14:foregroundMark x1="35638" y1="15642" x2="35638" y2="15642"/>
                            <a14:foregroundMark x1="65426" y1="15642" x2="65426" y2="15642"/>
                            <a14:foregroundMark x1="90957" y1="56425" x2="90957" y2="56425"/>
                            <a14:foregroundMark x1="63298" y1="89944" x2="63298" y2="89944"/>
                            <a14:foregroundMark x1="38298" y1="91620" x2="38298" y2="91620"/>
                            <a14:foregroundMark x1="49468" y1="94972" x2="49468" y2="94972"/>
                            <a14:foregroundMark x1="44681" y1="8939" x2="44681" y2="8939"/>
                            <a14:foregroundMark x1="9574" y1="55866" x2="9574" y2="55866"/>
                          </a14:backgroundRemoval>
                        </a14:imgEffect>
                      </a14:imgLayer>
                    </a14:imgProps>
                  </a:ext>
                </a:extLst>
              </a:blip>
              <a:stretch>
                <a:fillRect/>
              </a:stretch>
            </p:blipFill>
            <p:spPr>
              <a:xfrm>
                <a:off x="1281313" y="155443"/>
                <a:ext cx="540558" cy="514681"/>
              </a:xfrm>
              <a:prstGeom prst="rect">
                <a:avLst/>
              </a:prstGeom>
            </p:spPr>
          </p:pic>
        </p:grpSp>
      </p:grpSp>
      <p:sp>
        <p:nvSpPr>
          <p:cNvPr id="14" name="Rectangle 4">
            <a:extLst>
              <a:ext uri="{FF2B5EF4-FFF2-40B4-BE49-F238E27FC236}">
                <a16:creationId xmlns:a16="http://schemas.microsoft.com/office/drawing/2014/main" id="{0E9F9A89-4813-D65D-0169-AE5257280BA1}"/>
              </a:ext>
            </a:extLst>
          </p:cNvPr>
          <p:cNvSpPr txBox="1">
            <a:spLocks noChangeArrowheads="1"/>
          </p:cNvSpPr>
          <p:nvPr userDrawn="1"/>
        </p:nvSpPr>
        <p:spPr bwMode="auto">
          <a:xfrm>
            <a:off x="583551" y="6536554"/>
            <a:ext cx="807142" cy="23858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800" kern="1200" baseline="0" smtClean="0">
                <a:solidFill>
                  <a:schemeClr val="tx1">
                    <a:lumMod val="95000"/>
                    <a:lumOff val="5000"/>
                  </a:schemeClr>
                </a:solidFill>
                <a:latin typeface="Arial Narrow" pitchFamily="34" charset="0"/>
                <a:ea typeface="+mn-ea"/>
                <a:cs typeface="B Nazanin" panose="00000400000000000000" pitchFamily="2" charset="-78"/>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a:lstStyle>
          <a:p>
            <a:pPr>
              <a:defRPr/>
            </a:pPr>
            <a:fld id="{B8343BC6-169B-4743-95C4-68695EF87317}" type="slidenum">
              <a:rPr lang="en-US" sz="1000" smtClean="0">
                <a:cs typeface="B Nazanin" panose="00000400000000000000" pitchFamily="2" charset="-78"/>
              </a:rPr>
              <a:t>‹#›</a:t>
            </a:fld>
            <a:endParaRPr lang="en-US" sz="1000" dirty="0">
              <a:cs typeface="B Nazanin" panose="00000400000000000000" pitchFamily="2" charset="-78"/>
            </a:endParaRPr>
          </a:p>
        </p:txBody>
      </p:sp>
      <p:sp>
        <p:nvSpPr>
          <p:cNvPr id="15" name="Rectangle 4">
            <a:extLst>
              <a:ext uri="{FF2B5EF4-FFF2-40B4-BE49-F238E27FC236}">
                <a16:creationId xmlns:a16="http://schemas.microsoft.com/office/drawing/2014/main" id="{71BA8FE0-8297-D5CC-779E-EE2CFE1D7D67}"/>
              </a:ext>
            </a:extLst>
          </p:cNvPr>
          <p:cNvSpPr txBox="1">
            <a:spLocks noChangeArrowheads="1"/>
          </p:cNvSpPr>
          <p:nvPr userDrawn="1"/>
        </p:nvSpPr>
        <p:spPr bwMode="auto">
          <a:xfrm>
            <a:off x="5382939" y="6507162"/>
            <a:ext cx="5943600" cy="251461"/>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800" kern="1200" baseline="0" smtClean="0">
                <a:solidFill>
                  <a:schemeClr val="tx1">
                    <a:lumMod val="95000"/>
                    <a:lumOff val="5000"/>
                  </a:schemeClr>
                </a:solidFill>
                <a:latin typeface="Arial Narrow" pitchFamily="34" charset="0"/>
                <a:ea typeface="+mn-ea"/>
                <a:cs typeface="B Nazanin" panose="00000400000000000000" pitchFamily="2" charset="-78"/>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a:lstStyle>
          <a:p>
            <a:pPr algn="ctr" rtl="1">
              <a:defRPr/>
            </a:pPr>
            <a:r>
              <a:rPr lang="fa-IR" sz="1000" dirty="0"/>
              <a:t>نخستین همایش ملی تهدیدات شناختی و حکمرانی محلی - 25 بهمن 1404 (کتابخانه مرکزی شهرداری اصفهان)</a:t>
            </a:r>
            <a:endParaRPr lang="en-US" sz="1000" dirty="0"/>
          </a:p>
        </p:txBody>
      </p:sp>
    </p:spTree>
    <p:extLst>
      <p:ext uri="{BB962C8B-B14F-4D97-AF65-F5344CB8AC3E}">
        <p14:creationId xmlns:p14="http://schemas.microsoft.com/office/powerpoint/2010/main" val="426513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rtl="1">
              <a:defRPr baseline="0">
                <a:latin typeface="Times New Roman" panose="02020603050405020304" pitchFamily="18" charset="0"/>
                <a:cs typeface="B Mitra" panose="00000400000000000000" pitchFamily="2" charset="-78"/>
              </a:defRPr>
            </a:lvl1pPr>
          </a:lstStyle>
          <a:p>
            <a:r>
              <a:rPr lang="en-US"/>
              <a:t>Click to edit Master title style</a:t>
            </a:r>
            <a:endParaRPr lang="fa-IR"/>
          </a:p>
        </p:txBody>
      </p:sp>
      <p:sp>
        <p:nvSpPr>
          <p:cNvPr id="3" name="Content Placeholder 2"/>
          <p:cNvSpPr>
            <a:spLocks noGrp="1"/>
          </p:cNvSpPr>
          <p:nvPr>
            <p:ph sz="half" idx="1"/>
          </p:nvPr>
        </p:nvSpPr>
        <p:spPr>
          <a:xfrm>
            <a:off x="406400" y="1524000"/>
            <a:ext cx="5384800" cy="4525963"/>
          </a:xfrm>
        </p:spPr>
        <p:txBody>
          <a:bodyPr/>
          <a:lstStyle>
            <a:lvl1pPr algn="r" rtl="1">
              <a:defRPr sz="2800" baseline="0">
                <a:latin typeface="Times New Roman" panose="02020603050405020304" pitchFamily="18" charset="0"/>
                <a:cs typeface="B Mitra" panose="00000400000000000000" pitchFamily="2" charset="-78"/>
              </a:defRPr>
            </a:lvl1pPr>
            <a:lvl2pPr algn="r" rtl="1">
              <a:defRPr sz="2400" baseline="0">
                <a:latin typeface="Times New Roman" panose="02020603050405020304" pitchFamily="18" charset="0"/>
                <a:cs typeface="B Mitra" panose="00000400000000000000" pitchFamily="2" charset="-78"/>
              </a:defRPr>
            </a:lvl2pPr>
            <a:lvl3pPr algn="r" rtl="1">
              <a:defRPr sz="2000" baseline="0">
                <a:latin typeface="Times New Roman" panose="02020603050405020304" pitchFamily="18" charset="0"/>
                <a:cs typeface="B Mitra" panose="00000400000000000000" pitchFamily="2" charset="-78"/>
              </a:defRPr>
            </a:lvl3pPr>
            <a:lvl4pPr algn="r" rtl="1">
              <a:defRPr sz="1800" baseline="0">
                <a:latin typeface="Times New Roman" panose="02020603050405020304" pitchFamily="18" charset="0"/>
                <a:cs typeface="B Mitra" panose="00000400000000000000" pitchFamily="2" charset="-78"/>
              </a:defRPr>
            </a:lvl4pPr>
            <a:lvl5pPr algn="r" rtl="1">
              <a:defRPr sz="1800" baseline="0">
                <a:latin typeface="Times New Roman" panose="02020603050405020304" pitchFamily="18" charset="0"/>
                <a:cs typeface="B Mitra" panose="00000400000000000000" pitchFamily="2" charset="-78"/>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5994400" y="1524000"/>
            <a:ext cx="5384800" cy="4525963"/>
          </a:xfrm>
        </p:spPr>
        <p:txBody>
          <a:bodyPr/>
          <a:lstStyle>
            <a:lvl1pPr algn="r" rtl="1">
              <a:defRPr sz="2800" baseline="0">
                <a:latin typeface="Times New Roman" panose="02020603050405020304" pitchFamily="18" charset="0"/>
                <a:cs typeface="B Mitra" panose="00000400000000000000" pitchFamily="2" charset="-78"/>
              </a:defRPr>
            </a:lvl1pPr>
            <a:lvl2pPr algn="r" rtl="1">
              <a:defRPr sz="2400" baseline="0">
                <a:latin typeface="Times New Roman" panose="02020603050405020304" pitchFamily="18" charset="0"/>
                <a:cs typeface="B Mitra" panose="00000400000000000000" pitchFamily="2" charset="-78"/>
              </a:defRPr>
            </a:lvl2pPr>
            <a:lvl3pPr algn="r" rtl="1">
              <a:defRPr sz="2000" baseline="0">
                <a:latin typeface="Times New Roman" panose="02020603050405020304" pitchFamily="18" charset="0"/>
                <a:cs typeface="B Mitra" panose="00000400000000000000" pitchFamily="2" charset="-78"/>
              </a:defRPr>
            </a:lvl3pPr>
            <a:lvl4pPr algn="r" rtl="1">
              <a:defRPr sz="1800" baseline="0">
                <a:latin typeface="Times New Roman" panose="02020603050405020304" pitchFamily="18" charset="0"/>
                <a:cs typeface="B Mitra" panose="00000400000000000000" pitchFamily="2" charset="-78"/>
              </a:defRPr>
            </a:lvl4pPr>
            <a:lvl5pPr algn="r" rtl="1">
              <a:defRPr sz="1800" baseline="0">
                <a:latin typeface="Times New Roman" panose="02020603050405020304" pitchFamily="18" charset="0"/>
                <a:cs typeface="B Mitra" panose="00000400000000000000" pitchFamily="2" charset="-78"/>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lgn="r" rtl="1">
              <a:defRPr baseline="0" smtClean="0">
                <a:latin typeface="Times New Roman" panose="02020603050405020304" pitchFamily="18" charset="0"/>
                <a:cs typeface="B Mitra" panose="00000400000000000000" pitchFamily="2" charset="-78"/>
              </a:defRPr>
            </a:lvl1pPr>
          </a:lstStyle>
          <a:p>
            <a:pPr>
              <a:defRPr/>
            </a:pPr>
            <a:r>
              <a:rPr lang="en-US"/>
              <a:t>1404/11/25</a:t>
            </a:r>
          </a:p>
        </p:txBody>
      </p:sp>
      <p:sp>
        <p:nvSpPr>
          <p:cNvPr id="6" name="Slide Number Placeholder 5"/>
          <p:cNvSpPr>
            <a:spLocks noGrp="1"/>
          </p:cNvSpPr>
          <p:nvPr>
            <p:ph type="sldNum" sz="quarter" idx="11"/>
          </p:nvPr>
        </p:nvSpPr>
        <p:spPr>
          <a:xfrm>
            <a:off x="0" y="6477000"/>
            <a:ext cx="609600" cy="381000"/>
          </a:xfrm>
          <a:prstGeom prst="rect">
            <a:avLst/>
          </a:prstGeom>
        </p:spPr>
        <p:txBody>
          <a:bodyPr/>
          <a:lstStyle>
            <a:lvl1pPr>
              <a:defRPr baseline="0">
                <a:latin typeface="Times New Roman" panose="02020603050405020304" pitchFamily="18" charset="0"/>
                <a:cs typeface="B Mitra" panose="00000400000000000000" pitchFamily="2" charset="-78"/>
              </a:defRPr>
            </a:lvl1pPr>
          </a:lstStyle>
          <a:p>
            <a:fld id="{86C268AF-9274-45A1-8C58-C6307DA98259}" type="slidenum">
              <a:rPr lang="en-US" smtClean="0"/>
              <a:pPr/>
              <a:t>‹#›</a:t>
            </a:fld>
            <a:endParaRPr lang="en-US"/>
          </a:p>
        </p:txBody>
      </p:sp>
      <p:sp>
        <p:nvSpPr>
          <p:cNvPr id="7" name="Footer Placeholder 6"/>
          <p:cNvSpPr>
            <a:spLocks noGrp="1"/>
          </p:cNvSpPr>
          <p:nvPr>
            <p:ph type="ftr" sz="quarter" idx="12"/>
          </p:nvPr>
        </p:nvSpPr>
        <p:spPr>
          <a:xfrm>
            <a:off x="4165600" y="6400800"/>
            <a:ext cx="3860800" cy="476250"/>
          </a:xfrm>
          <a:prstGeom prst="rect">
            <a:avLst/>
          </a:prstGeom>
        </p:spPr>
        <p:txBody>
          <a:bodyPr/>
          <a:lstStyle>
            <a:lvl1pPr rtl="1">
              <a:defRPr baseline="0" smtClean="0">
                <a:latin typeface="Times New Roman" panose="02020603050405020304" pitchFamily="18" charset="0"/>
                <a:cs typeface="B Mitra" panose="00000400000000000000" pitchFamily="2" charset="-78"/>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smtClean="0"/>
            </a:lvl1pPr>
          </a:lstStyle>
          <a:p>
            <a:pPr>
              <a:defRPr/>
            </a:pPr>
            <a:r>
              <a:rPr lang="en-US"/>
              <a:t>1404/11/25</a:t>
            </a:r>
          </a:p>
        </p:txBody>
      </p:sp>
      <p:sp>
        <p:nvSpPr>
          <p:cNvPr id="8" name="Slide Number Placeholder 7"/>
          <p:cNvSpPr>
            <a:spLocks noGrp="1"/>
          </p:cNvSpPr>
          <p:nvPr>
            <p:ph type="sldNum" sz="quarter" idx="11"/>
          </p:nvPr>
        </p:nvSpPr>
        <p:spPr>
          <a:xfrm>
            <a:off x="0" y="6477000"/>
            <a:ext cx="609600" cy="381000"/>
          </a:xfrm>
          <a:prstGeom prst="rect">
            <a:avLst/>
          </a:prstGeom>
        </p:spPr>
        <p:txBody>
          <a:bodyPr/>
          <a:lstStyle>
            <a:lvl1pPr>
              <a:defRPr/>
            </a:lvl1pPr>
          </a:lstStyle>
          <a:p>
            <a:fld id="{75BB5FBF-5EFB-4815-AC33-57F418582FEF}" type="slidenum">
              <a:rPr lang="en-US"/>
              <a:pPr/>
              <a:t>‹#›</a:t>
            </a:fld>
            <a:endParaRPr lang="en-US"/>
          </a:p>
        </p:txBody>
      </p:sp>
      <p:sp>
        <p:nvSpPr>
          <p:cNvPr id="9" name="Footer Placeholder 8"/>
          <p:cNvSpPr>
            <a:spLocks noGrp="1"/>
          </p:cNvSpPr>
          <p:nvPr>
            <p:ph type="ftr" sz="quarter" idx="12"/>
          </p:nvPr>
        </p:nvSpPr>
        <p:spPr>
          <a:xfrm>
            <a:off x="4165600" y="6400800"/>
            <a:ext cx="3860800" cy="476250"/>
          </a:xfrm>
          <a:prstGeom prst="rect">
            <a:avLst/>
          </a:prstGeom>
        </p:spPr>
        <p:txBody>
          <a:bodyPr/>
          <a:lstStyle>
            <a:lvl1pPr>
              <a:defRPr smtClean="0">
                <a:cs typeface="Arial" pitchFamily="34" charset="0"/>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rtl="1">
              <a:defRPr/>
            </a:lvl1pPr>
          </a:lstStyle>
          <a:p>
            <a:r>
              <a:rPr lang="en-US"/>
              <a:t>Click to edit Master title style</a:t>
            </a:r>
            <a:endParaRPr lang="fa-IR"/>
          </a:p>
        </p:txBody>
      </p:sp>
      <p:sp>
        <p:nvSpPr>
          <p:cNvPr id="3" name="Date Placeholder 2"/>
          <p:cNvSpPr>
            <a:spLocks noGrp="1"/>
          </p:cNvSpPr>
          <p:nvPr>
            <p:ph type="dt" sz="half" idx="10"/>
          </p:nvPr>
        </p:nvSpPr>
        <p:spPr/>
        <p:txBody>
          <a:bodyPr/>
          <a:lstStyle>
            <a:lvl1pPr algn="r" rtl="1">
              <a:defRPr smtClean="0"/>
            </a:lvl1pPr>
          </a:lstStyle>
          <a:p>
            <a:pPr>
              <a:defRPr/>
            </a:pPr>
            <a:r>
              <a:rPr lang="en-US"/>
              <a:t>1404/11/25</a:t>
            </a:r>
          </a:p>
        </p:txBody>
      </p:sp>
      <p:sp>
        <p:nvSpPr>
          <p:cNvPr id="4" name="Slide Number Placeholder 3"/>
          <p:cNvSpPr>
            <a:spLocks noGrp="1"/>
          </p:cNvSpPr>
          <p:nvPr>
            <p:ph type="sldNum" sz="quarter" idx="11"/>
          </p:nvPr>
        </p:nvSpPr>
        <p:spPr>
          <a:xfrm>
            <a:off x="0" y="6477000"/>
            <a:ext cx="609600" cy="381000"/>
          </a:xfrm>
          <a:prstGeom prst="rect">
            <a:avLst/>
          </a:prstGeom>
        </p:spPr>
        <p:txBody>
          <a:bodyPr/>
          <a:lstStyle>
            <a:lvl1pPr>
              <a:defRPr/>
            </a:lvl1pPr>
          </a:lstStyle>
          <a:p>
            <a:fld id="{75BF0514-154F-437A-816C-6723C1E5BBF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vl1pPr>
          </a:lstStyle>
          <a:p>
            <a:pPr>
              <a:defRPr/>
            </a:pPr>
            <a:r>
              <a:rPr lang="en-US"/>
              <a:t>1404/11/25</a:t>
            </a:r>
          </a:p>
        </p:txBody>
      </p:sp>
      <p:sp>
        <p:nvSpPr>
          <p:cNvPr id="3" name="Slide Number Placeholder 2"/>
          <p:cNvSpPr>
            <a:spLocks noGrp="1"/>
          </p:cNvSpPr>
          <p:nvPr>
            <p:ph type="sldNum" sz="quarter" idx="11"/>
          </p:nvPr>
        </p:nvSpPr>
        <p:spPr>
          <a:xfrm>
            <a:off x="0" y="6477000"/>
            <a:ext cx="609600" cy="381000"/>
          </a:xfrm>
          <a:prstGeom prst="rect">
            <a:avLst/>
          </a:prstGeom>
        </p:spPr>
        <p:txBody>
          <a:bodyPr/>
          <a:lstStyle>
            <a:lvl1pPr>
              <a:defRPr/>
            </a:lvl1pPr>
          </a:lstStyle>
          <a:p>
            <a:fld id="{21D07803-AD03-4DAA-B2E6-9A2B92C8C0C4}" type="slidenum">
              <a:rPr lang="en-US"/>
              <a:pPr/>
              <a:t>‹#›</a:t>
            </a:fld>
            <a:endParaRPr lang="en-US"/>
          </a:p>
        </p:txBody>
      </p:sp>
      <p:sp>
        <p:nvSpPr>
          <p:cNvPr id="4" name="Footer Placeholder 3"/>
          <p:cNvSpPr>
            <a:spLocks noGrp="1"/>
          </p:cNvSpPr>
          <p:nvPr>
            <p:ph type="ftr" sz="quarter" idx="12"/>
          </p:nvPr>
        </p:nvSpPr>
        <p:spPr>
          <a:xfrm>
            <a:off x="4165600" y="6400800"/>
            <a:ext cx="3860800" cy="476250"/>
          </a:xfrm>
          <a:prstGeom prst="rect">
            <a:avLst/>
          </a:prstGeom>
        </p:spPr>
        <p:txBody>
          <a:bodyPr/>
          <a:lstStyle>
            <a:lvl1pPr>
              <a:defRPr smtClean="0">
                <a:cs typeface="Arial" pitchFamily="34" charset="0"/>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r>
              <a:rPr lang="en-US"/>
              <a:t>1404/11/25</a:t>
            </a:r>
          </a:p>
        </p:txBody>
      </p:sp>
      <p:sp>
        <p:nvSpPr>
          <p:cNvPr id="6" name="Slide Number Placeholder 5"/>
          <p:cNvSpPr>
            <a:spLocks noGrp="1"/>
          </p:cNvSpPr>
          <p:nvPr>
            <p:ph type="sldNum" sz="quarter" idx="11"/>
          </p:nvPr>
        </p:nvSpPr>
        <p:spPr>
          <a:xfrm>
            <a:off x="0" y="6477000"/>
            <a:ext cx="609600" cy="381000"/>
          </a:xfrm>
          <a:prstGeom prst="rect">
            <a:avLst/>
          </a:prstGeom>
        </p:spPr>
        <p:txBody>
          <a:bodyPr/>
          <a:lstStyle>
            <a:lvl1pPr>
              <a:defRPr/>
            </a:lvl1pPr>
          </a:lstStyle>
          <a:p>
            <a:fld id="{BD39816F-0D25-44EE-AAD4-8C2A930AF735}" type="slidenum">
              <a:rPr lang="en-US"/>
              <a:pPr/>
              <a:t>‹#›</a:t>
            </a:fld>
            <a:endParaRPr lang="en-US" dirty="0"/>
          </a:p>
        </p:txBody>
      </p:sp>
      <p:sp>
        <p:nvSpPr>
          <p:cNvPr id="7" name="Footer Placeholder 6"/>
          <p:cNvSpPr>
            <a:spLocks noGrp="1"/>
          </p:cNvSpPr>
          <p:nvPr>
            <p:ph type="ftr" sz="quarter" idx="12"/>
          </p:nvPr>
        </p:nvSpPr>
        <p:spPr>
          <a:xfrm>
            <a:off x="4165600" y="6400800"/>
            <a:ext cx="3860800" cy="476250"/>
          </a:xfrm>
          <a:prstGeom prst="rect">
            <a:avLst/>
          </a:prstGeom>
        </p:spPr>
        <p:txBody>
          <a:bodyPr/>
          <a:lstStyle>
            <a:lvl1pPr>
              <a:defRPr smtClean="0">
                <a:cs typeface="Arial" pitchFamily="34" charset="0"/>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mtClean="0"/>
            </a:lvl1pPr>
          </a:lstStyle>
          <a:p>
            <a:pPr>
              <a:defRPr/>
            </a:pPr>
            <a:r>
              <a:rPr lang="en-US"/>
              <a:t>1404/11/25</a:t>
            </a:r>
          </a:p>
        </p:txBody>
      </p:sp>
      <p:sp>
        <p:nvSpPr>
          <p:cNvPr id="6" name="Slide Number Placeholder 5"/>
          <p:cNvSpPr>
            <a:spLocks noGrp="1"/>
          </p:cNvSpPr>
          <p:nvPr>
            <p:ph type="sldNum" sz="quarter" idx="11"/>
          </p:nvPr>
        </p:nvSpPr>
        <p:spPr>
          <a:xfrm>
            <a:off x="0" y="6477000"/>
            <a:ext cx="609600" cy="381000"/>
          </a:xfrm>
          <a:prstGeom prst="rect">
            <a:avLst/>
          </a:prstGeom>
        </p:spPr>
        <p:txBody>
          <a:bodyPr/>
          <a:lstStyle>
            <a:lvl1pPr>
              <a:defRPr/>
            </a:lvl1pPr>
          </a:lstStyle>
          <a:p>
            <a:fld id="{386B6176-EAE9-4C70-A78F-E5372D690227}" type="slidenum">
              <a:rPr lang="en-US"/>
              <a:pPr/>
              <a:t>‹#›</a:t>
            </a:fld>
            <a:endParaRPr lang="en-US"/>
          </a:p>
        </p:txBody>
      </p:sp>
      <p:sp>
        <p:nvSpPr>
          <p:cNvPr id="7" name="Footer Placeholder 6"/>
          <p:cNvSpPr>
            <a:spLocks noGrp="1"/>
          </p:cNvSpPr>
          <p:nvPr>
            <p:ph type="ftr" sz="quarter" idx="12"/>
          </p:nvPr>
        </p:nvSpPr>
        <p:spPr>
          <a:xfrm>
            <a:off x="4165600" y="6400800"/>
            <a:ext cx="3860800" cy="476250"/>
          </a:xfrm>
          <a:prstGeom prst="rect">
            <a:avLst/>
          </a:prstGeom>
        </p:spPr>
        <p:txBody>
          <a:bodyPr/>
          <a:lstStyle>
            <a:lvl1pPr>
              <a:defRPr smtClean="0">
                <a:cs typeface="Arial" pitchFamily="34" charset="0"/>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microsoft.com/office/2007/relationships/hdphoto" Target="../media/hdphoto2.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F07A6C-5259-CB93-F09A-95809FA44467}"/>
              </a:ext>
            </a:extLst>
          </p:cNvPr>
          <p:cNvPicPr>
            <a:picLocks noChangeAspect="1"/>
          </p:cNvPicPr>
          <p:nvPr userDrawn="1"/>
        </p:nvPicPr>
        <p:blipFill>
          <a:blip r:embed="rId13">
            <a:alphaModFix amt="20000"/>
            <a:duotone>
              <a:prstClr val="black"/>
              <a:schemeClr val="accent1">
                <a:lumMod val="60000"/>
                <a:lumOff val="40000"/>
                <a:tint val="45000"/>
                <a:satMod val="400000"/>
              </a:schemeClr>
            </a:duotone>
            <a:extLst>
              <a:ext uri="{BEBA8EAE-BF5A-486C-A8C5-ECC9F3942E4B}">
                <a14:imgProps xmlns:a14="http://schemas.microsoft.com/office/drawing/2010/main">
                  <a14:imgLayer r:embed="rId14">
                    <a14:imgEffect>
                      <a14:artisticTexturizer scaling="90"/>
                    </a14:imgEffect>
                    <a14:imgEffect>
                      <a14:colorTemperature colorTemp="8800"/>
                    </a14:imgEffect>
                  </a14:imgLayer>
                </a14:imgProps>
              </a:ext>
            </a:extLst>
          </a:blip>
          <a:stretch>
            <a:fillRect/>
          </a:stretch>
        </p:blipFill>
        <p:spPr>
          <a:xfrm>
            <a:off x="1" y="0"/>
            <a:ext cx="12191999" cy="6858000"/>
          </a:xfrm>
          <a:prstGeom prst="rect">
            <a:avLst/>
          </a:prstGeom>
        </p:spPr>
      </p:pic>
      <p:sp>
        <p:nvSpPr>
          <p:cNvPr id="1026" name="Rectangle 2"/>
          <p:cNvSpPr>
            <a:spLocks noGrp="1" noChangeArrowheads="1"/>
          </p:cNvSpPr>
          <p:nvPr>
            <p:ph type="title"/>
          </p:nvPr>
        </p:nvSpPr>
        <p:spPr bwMode="auto">
          <a:xfrm>
            <a:off x="2210418" y="76200"/>
            <a:ext cx="9676781"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06400" y="1524000"/>
            <a:ext cx="11480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1725339" y="6554875"/>
            <a:ext cx="2438400" cy="220258"/>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l" rtl="0">
              <a:defRPr sz="1000" baseline="0" smtClean="0">
                <a:solidFill>
                  <a:schemeClr val="tx1">
                    <a:lumMod val="95000"/>
                    <a:lumOff val="5000"/>
                  </a:schemeClr>
                </a:solidFill>
                <a:latin typeface="Arial Narrow" pitchFamily="34" charset="0"/>
                <a:cs typeface="B Nazanin" panose="00000400000000000000" pitchFamily="2" charset="-78"/>
              </a:defRPr>
            </a:lvl1pPr>
          </a:lstStyle>
          <a:p>
            <a:pPr>
              <a:defRPr/>
            </a:pPr>
            <a:r>
              <a:rPr lang="fa-IR" dirty="0"/>
              <a:t>1404/11/25</a:t>
            </a:r>
            <a:endParaRPr lang="en-US" sz="1000" dirty="0"/>
          </a:p>
        </p:txBody>
      </p:sp>
      <p:cxnSp>
        <p:nvCxnSpPr>
          <p:cNvPr id="5" name="Straight Connector 4">
            <a:extLst>
              <a:ext uri="{FF2B5EF4-FFF2-40B4-BE49-F238E27FC236}">
                <a16:creationId xmlns:a16="http://schemas.microsoft.com/office/drawing/2014/main" id="{CCF9D1C7-5477-9614-B6CE-355DC0B692B3}"/>
              </a:ext>
            </a:extLst>
          </p:cNvPr>
          <p:cNvCxnSpPr/>
          <p:nvPr userDrawn="1"/>
        </p:nvCxnSpPr>
        <p:spPr bwMode="auto">
          <a:xfrm>
            <a:off x="0" y="1066800"/>
            <a:ext cx="12192000" cy="0"/>
          </a:xfrm>
          <a:prstGeom prst="line">
            <a:avLst/>
          </a:prstGeom>
          <a:ln w="76200">
            <a:headEnd type="none" w="med" len="med"/>
            <a:tailEnd type="none" w="med" len="med"/>
          </a:ln>
        </p:spPr>
        <p:style>
          <a:lnRef idx="3">
            <a:schemeClr val="accent1"/>
          </a:lnRef>
          <a:fillRef idx="0">
            <a:schemeClr val="accent1"/>
          </a:fillRef>
          <a:effectRef idx="2">
            <a:schemeClr val="accent1"/>
          </a:effectRef>
          <a:fontRef idx="minor">
            <a:schemeClr val="tx1"/>
          </a:fontRef>
        </p:style>
      </p:cxnSp>
      <p:grpSp>
        <p:nvGrpSpPr>
          <p:cNvPr id="11" name="Group 10">
            <a:extLst>
              <a:ext uri="{FF2B5EF4-FFF2-40B4-BE49-F238E27FC236}">
                <a16:creationId xmlns:a16="http://schemas.microsoft.com/office/drawing/2014/main" id="{BBB78093-70F3-F062-2FEE-AA79F5729685}"/>
              </a:ext>
            </a:extLst>
          </p:cNvPr>
          <p:cNvGrpSpPr/>
          <p:nvPr userDrawn="1"/>
        </p:nvGrpSpPr>
        <p:grpSpPr>
          <a:xfrm>
            <a:off x="117602" y="155443"/>
            <a:ext cx="1793202" cy="682757"/>
            <a:chOff x="117602" y="155443"/>
            <a:chExt cx="1793202" cy="682757"/>
          </a:xfrm>
        </p:grpSpPr>
        <p:pic>
          <p:nvPicPr>
            <p:cNvPr id="6" name="Picture 5">
              <a:extLst>
                <a:ext uri="{FF2B5EF4-FFF2-40B4-BE49-F238E27FC236}">
                  <a16:creationId xmlns:a16="http://schemas.microsoft.com/office/drawing/2014/main" id="{49D35D2A-0AE2-D0CE-7B51-6415BCEF3A99}"/>
                </a:ext>
              </a:extLst>
            </p:cNvPr>
            <p:cNvPicPr>
              <a:picLocks noChangeAspect="1"/>
            </p:cNvPicPr>
            <p:nvPr userDrawn="1"/>
          </p:nvPicPr>
          <p:blipFill>
            <a:blip r:embed="rId15">
              <a:clrChange>
                <a:clrFrom>
                  <a:srgbClr val="FFFFFF"/>
                </a:clrFrom>
                <a:clrTo>
                  <a:srgbClr val="FFFFFF">
                    <a:alpha val="0"/>
                  </a:srgbClr>
                </a:clrTo>
              </a:clrChange>
              <a:duotone>
                <a:prstClr val="black"/>
                <a:srgbClr val="D9C3A5">
                  <a:tint val="50000"/>
                  <a:satMod val="180000"/>
                </a:srgbClr>
              </a:duotone>
            </a:blip>
            <a:stretch>
              <a:fillRect/>
            </a:stretch>
          </p:blipFill>
          <p:spPr>
            <a:xfrm>
              <a:off x="667904" y="160380"/>
              <a:ext cx="540558" cy="619090"/>
            </a:xfrm>
            <a:prstGeom prst="rect">
              <a:avLst/>
            </a:prstGeom>
          </p:spPr>
        </p:pic>
        <p:pic>
          <p:nvPicPr>
            <p:cNvPr id="7" name="Picture 6">
              <a:extLst>
                <a:ext uri="{FF2B5EF4-FFF2-40B4-BE49-F238E27FC236}">
                  <a16:creationId xmlns:a16="http://schemas.microsoft.com/office/drawing/2014/main" id="{5E6BA700-F5CF-31E7-A489-83DB55A704A3}"/>
                </a:ext>
              </a:extLst>
            </p:cNvPr>
            <p:cNvPicPr>
              <a:picLocks noChangeAspect="1"/>
            </p:cNvPicPr>
            <p:nvPr userDrawn="1"/>
          </p:nvPicPr>
          <p:blipFill>
            <a:blip r:embed="rId16">
              <a:clrChange>
                <a:clrFrom>
                  <a:srgbClr val="FFFFFF"/>
                </a:clrFrom>
                <a:clrTo>
                  <a:srgbClr val="FFFFFF">
                    <a:alpha val="0"/>
                  </a:srgbClr>
                </a:clrTo>
              </a:clrChange>
              <a:duotone>
                <a:prstClr val="black"/>
                <a:srgbClr val="D9C3A5">
                  <a:tint val="50000"/>
                  <a:satMod val="180000"/>
                </a:srgbClr>
              </a:duotone>
            </a:blip>
            <a:stretch>
              <a:fillRect/>
            </a:stretch>
          </p:blipFill>
          <p:spPr>
            <a:xfrm>
              <a:off x="117602" y="155443"/>
              <a:ext cx="465949" cy="628408"/>
            </a:xfrm>
            <a:prstGeom prst="rect">
              <a:avLst/>
            </a:prstGeom>
          </p:spPr>
        </p:pic>
        <p:grpSp>
          <p:nvGrpSpPr>
            <p:cNvPr id="10" name="Group 9">
              <a:extLst>
                <a:ext uri="{FF2B5EF4-FFF2-40B4-BE49-F238E27FC236}">
                  <a16:creationId xmlns:a16="http://schemas.microsoft.com/office/drawing/2014/main" id="{7490EE23-6E76-F269-8A3A-D40FD496B077}"/>
                </a:ext>
              </a:extLst>
            </p:cNvPr>
            <p:cNvGrpSpPr/>
            <p:nvPr userDrawn="1"/>
          </p:nvGrpSpPr>
          <p:grpSpPr>
            <a:xfrm>
              <a:off x="1143000" y="155443"/>
              <a:ext cx="767804" cy="682757"/>
              <a:chOff x="1143000" y="155443"/>
              <a:chExt cx="767804" cy="682757"/>
            </a:xfrm>
          </p:grpSpPr>
          <p:sp>
            <p:nvSpPr>
              <p:cNvPr id="8" name="TextBox 7">
                <a:extLst>
                  <a:ext uri="{FF2B5EF4-FFF2-40B4-BE49-F238E27FC236}">
                    <a16:creationId xmlns:a16="http://schemas.microsoft.com/office/drawing/2014/main" id="{AD08F864-CC97-B420-BA68-3ED71CB9CED0}"/>
                  </a:ext>
                </a:extLst>
              </p:cNvPr>
              <p:cNvSpPr txBox="1"/>
              <p:nvPr userDrawn="1"/>
            </p:nvSpPr>
            <p:spPr>
              <a:xfrm>
                <a:off x="1143000" y="622756"/>
                <a:ext cx="767804" cy="215444"/>
              </a:xfrm>
              <a:prstGeom prst="rect">
                <a:avLst/>
              </a:prstGeom>
              <a:noFill/>
            </p:spPr>
            <p:txBody>
              <a:bodyPr wrap="square" rtlCol="0">
                <a:spAutoFit/>
              </a:bodyPr>
              <a:lstStyle/>
              <a:p>
                <a:pPr algn="ctr"/>
                <a:r>
                  <a:rPr lang="fa-IR" sz="800" b="1" dirty="0">
                    <a:solidFill>
                      <a:schemeClr val="tx1"/>
                    </a:solidFill>
                    <a:latin typeface="Arial" panose="020B0604020202020204" pitchFamily="34" charset="0"/>
                    <a:cs typeface="B Mitra" panose="00000400000000000000" pitchFamily="2" charset="-78"/>
                  </a:rPr>
                  <a:t>دانشگاه اصفهان</a:t>
                </a:r>
                <a:endParaRPr lang="en-US" sz="800" b="1" dirty="0">
                  <a:solidFill>
                    <a:schemeClr val="tx1"/>
                  </a:solidFill>
                  <a:latin typeface="Arial" panose="020B0604020202020204" pitchFamily="34" charset="0"/>
                  <a:cs typeface="B Mitra" panose="00000400000000000000" pitchFamily="2" charset="-78"/>
                </a:endParaRPr>
              </a:p>
            </p:txBody>
          </p:sp>
          <p:pic>
            <p:nvPicPr>
              <p:cNvPr id="9" name="Picture 8">
                <a:extLst>
                  <a:ext uri="{FF2B5EF4-FFF2-40B4-BE49-F238E27FC236}">
                    <a16:creationId xmlns:a16="http://schemas.microsoft.com/office/drawing/2014/main" id="{FCF6783C-07C7-AD1D-B7F6-962C4A10BEC3}"/>
                  </a:ext>
                </a:extLst>
              </p:cNvPr>
              <p:cNvPicPr>
                <a:picLocks noChangeAspect="1"/>
              </p:cNvPicPr>
              <p:nvPr userDrawn="1"/>
            </p:nvPicPr>
            <p:blipFill>
              <a:blip r:embed="rId17">
                <a:extLst>
                  <a:ext uri="{BEBA8EAE-BF5A-486C-A8C5-ECC9F3942E4B}">
                    <a14:imgProps xmlns:a14="http://schemas.microsoft.com/office/drawing/2010/main">
                      <a14:imgLayer r:embed="rId18">
                        <a14:imgEffect>
                          <a14:backgroundRemoval t="8939" b="94972" l="9043" r="90426">
                            <a14:foregroundMark x1="35638" y1="15642" x2="35638" y2="15642"/>
                            <a14:foregroundMark x1="65426" y1="15642" x2="65426" y2="15642"/>
                            <a14:foregroundMark x1="90957" y1="56425" x2="90957" y2="56425"/>
                            <a14:foregroundMark x1="63298" y1="89944" x2="63298" y2="89944"/>
                            <a14:foregroundMark x1="38298" y1="91620" x2="38298" y2="91620"/>
                            <a14:foregroundMark x1="49468" y1="94972" x2="49468" y2="94972"/>
                            <a14:foregroundMark x1="44681" y1="8939" x2="44681" y2="8939"/>
                            <a14:foregroundMark x1="9574" y1="55866" x2="9574" y2="55866"/>
                          </a14:backgroundRemoval>
                        </a14:imgEffect>
                      </a14:imgLayer>
                    </a14:imgProps>
                  </a:ext>
                </a:extLst>
              </a:blip>
              <a:stretch>
                <a:fillRect/>
              </a:stretch>
            </p:blipFill>
            <p:spPr>
              <a:xfrm>
                <a:off x="1281313" y="155443"/>
                <a:ext cx="540558" cy="514681"/>
              </a:xfrm>
              <a:prstGeom prst="rect">
                <a:avLst/>
              </a:prstGeom>
            </p:spPr>
          </p:pic>
        </p:grpSp>
      </p:grpSp>
      <p:sp>
        <p:nvSpPr>
          <p:cNvPr id="12" name="Rectangle 4">
            <a:extLst>
              <a:ext uri="{FF2B5EF4-FFF2-40B4-BE49-F238E27FC236}">
                <a16:creationId xmlns:a16="http://schemas.microsoft.com/office/drawing/2014/main" id="{365E77AF-30F3-766F-DF87-CF60C00DE108}"/>
              </a:ext>
            </a:extLst>
          </p:cNvPr>
          <p:cNvSpPr txBox="1">
            <a:spLocks noChangeArrowheads="1"/>
          </p:cNvSpPr>
          <p:nvPr userDrawn="1"/>
        </p:nvSpPr>
        <p:spPr bwMode="auto">
          <a:xfrm>
            <a:off x="583551" y="6536554"/>
            <a:ext cx="807142" cy="23858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800" kern="1200" baseline="0" smtClean="0">
                <a:solidFill>
                  <a:schemeClr val="tx1">
                    <a:lumMod val="95000"/>
                    <a:lumOff val="5000"/>
                  </a:schemeClr>
                </a:solidFill>
                <a:latin typeface="Arial Narrow" pitchFamily="34" charset="0"/>
                <a:ea typeface="+mn-ea"/>
                <a:cs typeface="B Nazanin" panose="00000400000000000000" pitchFamily="2" charset="-78"/>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a:lstStyle>
          <a:p>
            <a:pPr>
              <a:defRPr/>
            </a:pPr>
            <a:fld id="{B8343BC6-169B-4743-95C4-68695EF87317}" type="slidenum">
              <a:rPr lang="en-US" sz="1000" smtClean="0">
                <a:cs typeface="B Nazanin" panose="00000400000000000000" pitchFamily="2" charset="-78"/>
              </a:rPr>
              <a:t>‹#›</a:t>
            </a:fld>
            <a:endParaRPr lang="en-US" sz="1000" dirty="0">
              <a:cs typeface="B Nazanin" panose="00000400000000000000" pitchFamily="2" charset="-78"/>
            </a:endParaRPr>
          </a:p>
        </p:txBody>
      </p:sp>
      <p:sp>
        <p:nvSpPr>
          <p:cNvPr id="13" name="Rectangle 4">
            <a:extLst>
              <a:ext uri="{FF2B5EF4-FFF2-40B4-BE49-F238E27FC236}">
                <a16:creationId xmlns:a16="http://schemas.microsoft.com/office/drawing/2014/main" id="{BEC49A0B-CAD1-B376-FB2B-4CA09569DE9E}"/>
              </a:ext>
            </a:extLst>
          </p:cNvPr>
          <p:cNvSpPr txBox="1">
            <a:spLocks noChangeArrowheads="1"/>
          </p:cNvSpPr>
          <p:nvPr userDrawn="1"/>
        </p:nvSpPr>
        <p:spPr bwMode="auto">
          <a:xfrm>
            <a:off x="5382939" y="6507162"/>
            <a:ext cx="5943600" cy="251461"/>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sz="800" kern="1200" baseline="0" smtClean="0">
                <a:solidFill>
                  <a:schemeClr val="tx1">
                    <a:lumMod val="95000"/>
                    <a:lumOff val="5000"/>
                  </a:schemeClr>
                </a:solidFill>
                <a:latin typeface="Arial Narrow" pitchFamily="34" charset="0"/>
                <a:ea typeface="+mn-ea"/>
                <a:cs typeface="B Nazanin" panose="00000400000000000000" pitchFamily="2" charset="-78"/>
              </a:defRPr>
            </a:lvl1pPr>
            <a:lvl2pPr marL="457200" algn="l" rtl="0" fontAlgn="base">
              <a:spcBef>
                <a:spcPct val="0"/>
              </a:spcBef>
              <a:spcAft>
                <a:spcPct val="0"/>
              </a:spcAft>
              <a:defRPr sz="1600" kern="1200">
                <a:solidFill>
                  <a:schemeClr val="tx1"/>
                </a:solidFill>
                <a:latin typeface="Tahoma" pitchFamily="34" charset="0"/>
                <a:ea typeface="+mn-ea"/>
                <a:cs typeface="Arial" charset="0"/>
              </a:defRPr>
            </a:lvl2pPr>
            <a:lvl3pPr marL="914400" algn="l" rtl="0" fontAlgn="base">
              <a:spcBef>
                <a:spcPct val="0"/>
              </a:spcBef>
              <a:spcAft>
                <a:spcPct val="0"/>
              </a:spcAft>
              <a:defRPr sz="1600" kern="1200">
                <a:solidFill>
                  <a:schemeClr val="tx1"/>
                </a:solidFill>
                <a:latin typeface="Tahoma" pitchFamily="34" charset="0"/>
                <a:ea typeface="+mn-ea"/>
                <a:cs typeface="Arial" charset="0"/>
              </a:defRPr>
            </a:lvl3pPr>
            <a:lvl4pPr marL="1371600" algn="l" rtl="0" fontAlgn="base">
              <a:spcBef>
                <a:spcPct val="0"/>
              </a:spcBef>
              <a:spcAft>
                <a:spcPct val="0"/>
              </a:spcAft>
              <a:defRPr sz="1600" kern="1200">
                <a:solidFill>
                  <a:schemeClr val="tx1"/>
                </a:solidFill>
                <a:latin typeface="Tahoma" pitchFamily="34" charset="0"/>
                <a:ea typeface="+mn-ea"/>
                <a:cs typeface="Arial" charset="0"/>
              </a:defRPr>
            </a:lvl4pPr>
            <a:lvl5pPr marL="1828800" algn="l" rtl="0" fontAlgn="base">
              <a:spcBef>
                <a:spcPct val="0"/>
              </a:spcBef>
              <a:spcAft>
                <a:spcPct val="0"/>
              </a:spcAft>
              <a:defRPr sz="1600" kern="1200">
                <a:solidFill>
                  <a:schemeClr val="tx1"/>
                </a:solidFill>
                <a:latin typeface="Tahoma" pitchFamily="34" charset="0"/>
                <a:ea typeface="+mn-ea"/>
                <a:cs typeface="Arial" charset="0"/>
              </a:defRPr>
            </a:lvl5pPr>
            <a:lvl6pPr marL="2286000" algn="l" defTabSz="914400" rtl="0" eaLnBrk="1" latinLnBrk="0" hangingPunct="1">
              <a:defRPr sz="1600" kern="1200">
                <a:solidFill>
                  <a:schemeClr val="tx1"/>
                </a:solidFill>
                <a:latin typeface="Tahoma" pitchFamily="34" charset="0"/>
                <a:ea typeface="+mn-ea"/>
                <a:cs typeface="Arial" charset="0"/>
              </a:defRPr>
            </a:lvl6pPr>
            <a:lvl7pPr marL="2743200" algn="l" defTabSz="914400" rtl="0" eaLnBrk="1" latinLnBrk="0" hangingPunct="1">
              <a:defRPr sz="1600" kern="1200">
                <a:solidFill>
                  <a:schemeClr val="tx1"/>
                </a:solidFill>
                <a:latin typeface="Tahoma" pitchFamily="34" charset="0"/>
                <a:ea typeface="+mn-ea"/>
                <a:cs typeface="Arial" charset="0"/>
              </a:defRPr>
            </a:lvl7pPr>
            <a:lvl8pPr marL="3200400" algn="l" defTabSz="914400" rtl="0" eaLnBrk="1" latinLnBrk="0" hangingPunct="1">
              <a:defRPr sz="1600" kern="1200">
                <a:solidFill>
                  <a:schemeClr val="tx1"/>
                </a:solidFill>
                <a:latin typeface="Tahoma" pitchFamily="34" charset="0"/>
                <a:ea typeface="+mn-ea"/>
                <a:cs typeface="Arial" charset="0"/>
              </a:defRPr>
            </a:lvl8pPr>
            <a:lvl9pPr marL="3657600" algn="l" defTabSz="914400" rtl="0" eaLnBrk="1" latinLnBrk="0" hangingPunct="1">
              <a:defRPr sz="1600" kern="1200">
                <a:solidFill>
                  <a:schemeClr val="tx1"/>
                </a:solidFill>
                <a:latin typeface="Tahoma" pitchFamily="34" charset="0"/>
                <a:ea typeface="+mn-ea"/>
                <a:cs typeface="Arial" charset="0"/>
              </a:defRPr>
            </a:lvl9pPr>
          </a:lstStyle>
          <a:p>
            <a:pPr algn="ctr" rtl="1">
              <a:defRPr/>
            </a:pPr>
            <a:r>
              <a:rPr lang="fa-IR" sz="1000" dirty="0"/>
              <a:t>نخستین همایش ملی تهدیدات شناختی و حکمرانی محلی - 25 بهمن 1404 (کتابخانه مرکزی شهرداری اصفهان)</a:t>
            </a:r>
            <a:endParaRPr lang="en-US" sz="1000" dirty="0"/>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8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dt="0"/>
  <p:txStyles>
    <p:titleStyle>
      <a:lvl1pPr algn="r" rtl="1" eaLnBrk="0" fontAlgn="base" hangingPunct="0">
        <a:spcBef>
          <a:spcPct val="0"/>
        </a:spcBef>
        <a:spcAft>
          <a:spcPct val="0"/>
        </a:spcAft>
        <a:defRPr sz="3600" baseline="0">
          <a:solidFill>
            <a:schemeClr val="tx1"/>
          </a:solidFill>
          <a:latin typeface="Times New Roman" panose="02020603050405020304" pitchFamily="18" charset="0"/>
          <a:ea typeface="+mj-ea"/>
          <a:cs typeface="B Mitra" panose="00000400000000000000" pitchFamily="2" charset="-78"/>
        </a:defRPr>
      </a:lvl1pPr>
      <a:lvl2pPr algn="r" rtl="1" eaLnBrk="0" fontAlgn="base" hangingPunct="0">
        <a:spcBef>
          <a:spcPct val="0"/>
        </a:spcBef>
        <a:spcAft>
          <a:spcPct val="0"/>
        </a:spcAft>
        <a:defRPr sz="2800">
          <a:solidFill>
            <a:schemeClr val="tx1"/>
          </a:solidFill>
          <a:latin typeface="Tahoma" pitchFamily="34" charset="0"/>
          <a:cs typeface="Nazanin" pitchFamily="2" charset="-78"/>
        </a:defRPr>
      </a:lvl2pPr>
      <a:lvl3pPr algn="r" rtl="1" eaLnBrk="0" fontAlgn="base" hangingPunct="0">
        <a:spcBef>
          <a:spcPct val="0"/>
        </a:spcBef>
        <a:spcAft>
          <a:spcPct val="0"/>
        </a:spcAft>
        <a:defRPr sz="2800">
          <a:solidFill>
            <a:schemeClr val="tx1"/>
          </a:solidFill>
          <a:latin typeface="Tahoma" pitchFamily="34" charset="0"/>
          <a:cs typeface="Nazanin" pitchFamily="2" charset="-78"/>
        </a:defRPr>
      </a:lvl3pPr>
      <a:lvl4pPr algn="r" rtl="1" eaLnBrk="0" fontAlgn="base" hangingPunct="0">
        <a:spcBef>
          <a:spcPct val="0"/>
        </a:spcBef>
        <a:spcAft>
          <a:spcPct val="0"/>
        </a:spcAft>
        <a:defRPr sz="2800">
          <a:solidFill>
            <a:schemeClr val="tx1"/>
          </a:solidFill>
          <a:latin typeface="Tahoma" pitchFamily="34" charset="0"/>
          <a:cs typeface="Nazanin" pitchFamily="2" charset="-78"/>
        </a:defRPr>
      </a:lvl4pPr>
      <a:lvl5pPr algn="r" rtl="1" eaLnBrk="0" fontAlgn="base" hangingPunct="0">
        <a:spcBef>
          <a:spcPct val="0"/>
        </a:spcBef>
        <a:spcAft>
          <a:spcPct val="0"/>
        </a:spcAft>
        <a:defRPr sz="2800">
          <a:solidFill>
            <a:schemeClr val="tx1"/>
          </a:solidFill>
          <a:latin typeface="Tahoma" pitchFamily="34" charset="0"/>
          <a:cs typeface="Nazanin" pitchFamily="2" charset="-78"/>
        </a:defRPr>
      </a:lvl5pPr>
      <a:lvl6pPr marL="457200" algn="l" rtl="0" fontAlgn="base">
        <a:spcBef>
          <a:spcPct val="0"/>
        </a:spcBef>
        <a:spcAft>
          <a:spcPct val="0"/>
        </a:spcAft>
        <a:defRPr sz="2800">
          <a:solidFill>
            <a:schemeClr val="tx1"/>
          </a:solidFill>
          <a:latin typeface="Tahoma" pitchFamily="34" charset="0"/>
          <a:cs typeface="Arial" pitchFamily="34" charset="0"/>
        </a:defRPr>
      </a:lvl6pPr>
      <a:lvl7pPr marL="914400" algn="l" rtl="0" fontAlgn="base">
        <a:spcBef>
          <a:spcPct val="0"/>
        </a:spcBef>
        <a:spcAft>
          <a:spcPct val="0"/>
        </a:spcAft>
        <a:defRPr sz="2800">
          <a:solidFill>
            <a:schemeClr val="tx1"/>
          </a:solidFill>
          <a:latin typeface="Tahoma" pitchFamily="34" charset="0"/>
          <a:cs typeface="Arial" pitchFamily="34" charset="0"/>
        </a:defRPr>
      </a:lvl7pPr>
      <a:lvl8pPr marL="1371600" algn="l" rtl="0" fontAlgn="base">
        <a:spcBef>
          <a:spcPct val="0"/>
        </a:spcBef>
        <a:spcAft>
          <a:spcPct val="0"/>
        </a:spcAft>
        <a:defRPr sz="2800">
          <a:solidFill>
            <a:schemeClr val="tx1"/>
          </a:solidFill>
          <a:latin typeface="Tahoma" pitchFamily="34" charset="0"/>
          <a:cs typeface="Arial" pitchFamily="34" charset="0"/>
        </a:defRPr>
      </a:lvl8pPr>
      <a:lvl9pPr marL="1828800" algn="l" rtl="0" fontAlgn="base">
        <a:spcBef>
          <a:spcPct val="0"/>
        </a:spcBef>
        <a:spcAft>
          <a:spcPct val="0"/>
        </a:spcAft>
        <a:defRPr sz="2800">
          <a:solidFill>
            <a:schemeClr val="tx1"/>
          </a:solidFill>
          <a:latin typeface="Tahoma" pitchFamily="34" charset="0"/>
          <a:cs typeface="Arial" pitchFamily="34" charset="0"/>
        </a:defRPr>
      </a:lvl9pPr>
    </p:titleStyle>
    <p:bodyStyle>
      <a:lvl1pPr marL="342900" indent="-342900" algn="r" rtl="1" eaLnBrk="0" fontAlgn="base" hangingPunct="0">
        <a:spcBef>
          <a:spcPct val="65000"/>
        </a:spcBef>
        <a:spcAft>
          <a:spcPct val="0"/>
        </a:spcAft>
        <a:buChar char="•"/>
        <a:defRPr sz="2400" baseline="0">
          <a:solidFill>
            <a:schemeClr val="tx1"/>
          </a:solidFill>
          <a:latin typeface="Times New Roman" panose="02020603050405020304" pitchFamily="18" charset="0"/>
          <a:ea typeface="+mn-ea"/>
          <a:cs typeface="B Mitra" panose="00000400000000000000" pitchFamily="2" charset="-78"/>
        </a:defRPr>
      </a:lvl1pPr>
      <a:lvl2pPr marL="742950" indent="-285750" algn="r" rtl="1" eaLnBrk="0" fontAlgn="base" hangingPunct="0">
        <a:spcBef>
          <a:spcPct val="20000"/>
        </a:spcBef>
        <a:spcAft>
          <a:spcPct val="0"/>
        </a:spcAft>
        <a:buChar char="–"/>
        <a:defRPr sz="1800" baseline="0">
          <a:solidFill>
            <a:schemeClr val="tx1"/>
          </a:solidFill>
          <a:latin typeface="Times New Roman" panose="02020603050405020304" pitchFamily="18" charset="0"/>
          <a:cs typeface="B Mitra" panose="00000400000000000000" pitchFamily="2" charset="-78"/>
        </a:defRPr>
      </a:lvl2pPr>
      <a:lvl3pPr marL="1143000" indent="-228600" algn="r" rtl="1" eaLnBrk="0" fontAlgn="base" hangingPunct="0">
        <a:spcBef>
          <a:spcPct val="20000"/>
        </a:spcBef>
        <a:spcAft>
          <a:spcPct val="0"/>
        </a:spcAft>
        <a:buChar char="•"/>
        <a:defRPr sz="1800" baseline="0">
          <a:solidFill>
            <a:schemeClr val="tx1"/>
          </a:solidFill>
          <a:latin typeface="Times New Roman" panose="02020603050405020304" pitchFamily="18" charset="0"/>
          <a:cs typeface="B Mitra" panose="00000400000000000000" pitchFamily="2" charset="-78"/>
        </a:defRPr>
      </a:lvl3pPr>
      <a:lvl4pPr marL="1600200" indent="-228600" algn="r" rtl="1" eaLnBrk="0" fontAlgn="base" hangingPunct="0">
        <a:spcBef>
          <a:spcPct val="20000"/>
        </a:spcBef>
        <a:spcAft>
          <a:spcPct val="0"/>
        </a:spcAft>
        <a:buChar char="–"/>
        <a:defRPr sz="1600" baseline="0">
          <a:solidFill>
            <a:schemeClr val="tx1"/>
          </a:solidFill>
          <a:latin typeface="Times New Roman" panose="02020603050405020304" pitchFamily="18" charset="0"/>
          <a:cs typeface="B Mitra" panose="00000400000000000000" pitchFamily="2" charset="-78"/>
        </a:defRPr>
      </a:lvl4pPr>
      <a:lvl5pPr marL="2057400" indent="-228600" algn="r" rtl="1" eaLnBrk="0" fontAlgn="base" hangingPunct="0">
        <a:spcBef>
          <a:spcPct val="20000"/>
        </a:spcBef>
        <a:spcAft>
          <a:spcPct val="0"/>
        </a:spcAft>
        <a:buChar char="»"/>
        <a:defRPr sz="1600" baseline="0">
          <a:solidFill>
            <a:schemeClr val="tx1"/>
          </a:solidFill>
          <a:latin typeface="Times New Roman" panose="02020603050405020304" pitchFamily="18" charset="0"/>
          <a:cs typeface="B Mitra" panose="00000400000000000000" pitchFamily="2" charset="-78"/>
        </a:defRPr>
      </a:lvl5pPr>
      <a:lvl6pPr marL="2514600" indent="-228600" algn="l" rtl="0" fontAlgn="base">
        <a:spcBef>
          <a:spcPct val="20000"/>
        </a:spcBef>
        <a:spcAft>
          <a:spcPct val="0"/>
        </a:spcAft>
        <a:buChar char="»"/>
        <a:defRPr sz="1400">
          <a:solidFill>
            <a:schemeClr val="tx1"/>
          </a:solidFill>
          <a:latin typeface="+mn-lt"/>
          <a:cs typeface="+mn-cs"/>
        </a:defRPr>
      </a:lvl6pPr>
      <a:lvl7pPr marL="2971800" indent="-228600" algn="l" rtl="0" fontAlgn="base">
        <a:spcBef>
          <a:spcPct val="20000"/>
        </a:spcBef>
        <a:spcAft>
          <a:spcPct val="0"/>
        </a:spcAft>
        <a:buChar char="»"/>
        <a:defRPr sz="1400">
          <a:solidFill>
            <a:schemeClr val="tx1"/>
          </a:solidFill>
          <a:latin typeface="+mn-lt"/>
          <a:cs typeface="+mn-cs"/>
        </a:defRPr>
      </a:lvl7pPr>
      <a:lvl8pPr marL="3429000" indent="-228600" algn="l" rtl="0" fontAlgn="base">
        <a:spcBef>
          <a:spcPct val="20000"/>
        </a:spcBef>
        <a:spcAft>
          <a:spcPct val="0"/>
        </a:spcAft>
        <a:buChar char="»"/>
        <a:defRPr sz="1400">
          <a:solidFill>
            <a:schemeClr val="tx1"/>
          </a:solidFill>
          <a:latin typeface="+mn-lt"/>
          <a:cs typeface="+mn-cs"/>
        </a:defRPr>
      </a:lvl8pPr>
      <a:lvl9pPr marL="3886200" indent="-228600" algn="l" rtl="0" fontAlgn="base">
        <a:spcBef>
          <a:spcPct val="20000"/>
        </a:spcBef>
        <a:spcAft>
          <a:spcPct val="0"/>
        </a:spcAft>
        <a:buChar char="»"/>
        <a:defRPr sz="14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4">
            <a:extLst>
              <a:ext uri="{FF2B5EF4-FFF2-40B4-BE49-F238E27FC236}">
                <a16:creationId xmlns:a16="http://schemas.microsoft.com/office/drawing/2014/main" id="{F906FE03-E50A-D87A-EE32-219ED29BF4ED}"/>
              </a:ext>
            </a:extLst>
          </p:cNvPr>
          <p:cNvSpPr txBox="1">
            <a:spLocks noChangeArrowheads="1"/>
          </p:cNvSpPr>
          <p:nvPr/>
        </p:nvSpPr>
        <p:spPr bwMode="auto">
          <a:xfrm>
            <a:off x="8248877" y="6080287"/>
            <a:ext cx="1561646" cy="400110"/>
          </a:xfrm>
          <a:prstGeom prst="rect">
            <a:avLst/>
          </a:prstGeom>
          <a:noFill/>
          <a:ln w="9525">
            <a:noFill/>
            <a:miter lim="800000"/>
            <a:headEnd/>
            <a:tailEnd/>
          </a:ln>
        </p:spPr>
        <p:txBody>
          <a:bodyPr wrap="none">
            <a:spAutoFit/>
          </a:bodyPr>
          <a:lstStyle/>
          <a:p>
            <a:pPr algn="r" rtl="1"/>
            <a:r>
              <a:rPr lang="fa-IR" sz="2000" dirty="0">
                <a:solidFill>
                  <a:schemeClr val="bg1"/>
                </a:solidFill>
                <a:cs typeface="B Mitra" panose="00000400000000000000" pitchFamily="2" charset="-78"/>
              </a:rPr>
              <a:t>25 بهمن ماه 1404</a:t>
            </a:r>
            <a:endParaRPr lang="fa-IR" sz="2000" b="0" dirty="0">
              <a:solidFill>
                <a:schemeClr val="bg1"/>
              </a:solidFill>
              <a:cs typeface="B Mitra" panose="00000400000000000000" pitchFamily="2" charset="-78"/>
            </a:endParaRPr>
          </a:p>
        </p:txBody>
      </p:sp>
      <p:sp>
        <p:nvSpPr>
          <p:cNvPr id="3" name="Text Box 53">
            <a:extLst>
              <a:ext uri="{FF2B5EF4-FFF2-40B4-BE49-F238E27FC236}">
                <a16:creationId xmlns:a16="http://schemas.microsoft.com/office/drawing/2014/main" id="{9C548410-DB43-A083-91D1-9B27C33CE031}"/>
              </a:ext>
            </a:extLst>
          </p:cNvPr>
          <p:cNvSpPr txBox="1">
            <a:spLocks noChangeArrowheads="1"/>
          </p:cNvSpPr>
          <p:nvPr/>
        </p:nvSpPr>
        <p:spPr bwMode="auto">
          <a:xfrm>
            <a:off x="6860520" y="4113459"/>
            <a:ext cx="4338360" cy="830997"/>
          </a:xfrm>
          <a:prstGeom prst="rect">
            <a:avLst/>
          </a:prstGeom>
          <a:noFill/>
          <a:ln w="9525">
            <a:noFill/>
            <a:miter lim="800000"/>
            <a:headEnd/>
            <a:tailEnd/>
          </a:ln>
        </p:spPr>
        <p:txBody>
          <a:bodyPr wrap="square">
            <a:spAutoFit/>
          </a:bodyPr>
          <a:lstStyle/>
          <a:p>
            <a:pPr algn="ctr" rtl="1"/>
            <a:r>
              <a:rPr lang="fa-IR" sz="2800" dirty="0">
                <a:solidFill>
                  <a:schemeClr val="bg1"/>
                </a:solidFill>
                <a:cs typeface="B Nazanin" panose="00000400000000000000" pitchFamily="2" charset="-78"/>
              </a:rPr>
              <a:t>نام ارائه کننده</a:t>
            </a:r>
          </a:p>
          <a:p>
            <a:pPr algn="ctr" rtl="1"/>
            <a:r>
              <a:rPr lang="en-US" sz="2000" dirty="0" err="1">
                <a:solidFill>
                  <a:schemeClr val="bg1"/>
                </a:solidFill>
                <a:latin typeface="Times New Roman" panose="02020603050405020304" pitchFamily="18" charset="0"/>
                <a:cs typeface="Times New Roman" panose="02020603050405020304" pitchFamily="18" charset="0"/>
              </a:rPr>
              <a:t>email@domain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4" name="Text Box 54">
            <a:extLst>
              <a:ext uri="{FF2B5EF4-FFF2-40B4-BE49-F238E27FC236}">
                <a16:creationId xmlns:a16="http://schemas.microsoft.com/office/drawing/2014/main" id="{3F43C36F-A993-6620-5B33-411F3FFB1F98}"/>
              </a:ext>
            </a:extLst>
          </p:cNvPr>
          <p:cNvSpPr txBox="1">
            <a:spLocks noChangeArrowheads="1"/>
          </p:cNvSpPr>
          <p:nvPr/>
        </p:nvSpPr>
        <p:spPr bwMode="auto">
          <a:xfrm>
            <a:off x="6781800" y="4969477"/>
            <a:ext cx="4495800" cy="400110"/>
          </a:xfrm>
          <a:prstGeom prst="rect">
            <a:avLst/>
          </a:prstGeom>
          <a:noFill/>
          <a:ln w="9525">
            <a:noFill/>
            <a:miter lim="800000"/>
            <a:headEnd/>
            <a:tailEnd/>
          </a:ln>
        </p:spPr>
        <p:txBody>
          <a:bodyPr wrap="square">
            <a:spAutoFit/>
          </a:bodyPr>
          <a:lstStyle/>
          <a:p>
            <a:pPr algn="ctr"/>
            <a:r>
              <a:rPr lang="fa-IR" sz="2000" dirty="0">
                <a:solidFill>
                  <a:schemeClr val="bg1"/>
                </a:solidFill>
                <a:cs typeface="B Nazanin" panose="00000400000000000000" pitchFamily="2" charset="-78"/>
              </a:rPr>
              <a:t>وابستگی</a:t>
            </a:r>
            <a:r>
              <a:rPr lang="fa-IR" sz="2000" baseline="0" dirty="0">
                <a:solidFill>
                  <a:schemeClr val="bg1"/>
                </a:solidFill>
                <a:cs typeface="B Nazanin" panose="00000400000000000000" pitchFamily="2" charset="-78"/>
              </a:rPr>
              <a:t> ارائه کننده</a:t>
            </a:r>
            <a:endParaRPr lang="en-US" sz="2000" dirty="0">
              <a:solidFill>
                <a:schemeClr val="bg1"/>
              </a:solidFill>
              <a:cs typeface="B Nazanin" panose="00000400000000000000" pitchFamily="2" charset="-78"/>
            </a:endParaRPr>
          </a:p>
        </p:txBody>
      </p:sp>
      <p:sp>
        <p:nvSpPr>
          <p:cNvPr id="5" name="Rectangle 73">
            <a:extLst>
              <a:ext uri="{FF2B5EF4-FFF2-40B4-BE49-F238E27FC236}">
                <a16:creationId xmlns:a16="http://schemas.microsoft.com/office/drawing/2014/main" id="{41B6585B-5019-801E-0D34-A91549DF87B1}"/>
              </a:ext>
            </a:extLst>
          </p:cNvPr>
          <p:cNvSpPr txBox="1">
            <a:spLocks noChangeArrowheads="1"/>
          </p:cNvSpPr>
          <p:nvPr/>
        </p:nvSpPr>
        <p:spPr bwMode="auto">
          <a:xfrm>
            <a:off x="5562600" y="1752600"/>
            <a:ext cx="6583031" cy="1905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fa-IR" sz="4400" b="1" kern="0" spc="50" dirty="0">
                <a:ln w="11430">
                  <a:solidFill>
                    <a:srgbClr val="FFFF00"/>
                  </a:solidFill>
                </a:ln>
                <a:solidFill>
                  <a:schemeClr val="accent2">
                    <a:lumMod val="60000"/>
                    <a:lumOff val="40000"/>
                  </a:schemeClr>
                </a:solidFill>
                <a:effectLst>
                  <a:glow rad="228600">
                    <a:schemeClr val="accent5">
                      <a:satMod val="175000"/>
                      <a:alpha val="40000"/>
                    </a:schemeClr>
                  </a:glow>
                  <a:outerShdw blurRad="76200" dist="50800" dir="5400000" algn="tl" rotWithShape="0">
                    <a:srgbClr val="000000">
                      <a:alpha val="65000"/>
                    </a:srgbClr>
                  </a:outerShdw>
                </a:effectLst>
                <a:latin typeface="Adobe Arabic SHIN" panose="01000500000000020002" pitchFamily="2" charset="-78"/>
                <a:ea typeface="+mj-ea"/>
                <a:cs typeface="B Titr" panose="00000700000000000000" pitchFamily="2" charset="-78"/>
              </a:rPr>
              <a:t>عنوان</a:t>
            </a:r>
            <a:r>
              <a:rPr lang="fa-IR" sz="4400" b="1" kern="0" spc="50" baseline="0" dirty="0">
                <a:ln w="11430">
                  <a:solidFill>
                    <a:srgbClr val="FFFF00"/>
                  </a:solidFill>
                </a:ln>
                <a:solidFill>
                  <a:schemeClr val="accent2">
                    <a:lumMod val="60000"/>
                    <a:lumOff val="40000"/>
                  </a:schemeClr>
                </a:solidFill>
                <a:effectLst>
                  <a:glow rad="228600">
                    <a:schemeClr val="accent5">
                      <a:satMod val="175000"/>
                      <a:alpha val="40000"/>
                    </a:schemeClr>
                  </a:glow>
                  <a:outerShdw blurRad="76200" dist="50800" dir="5400000" algn="tl" rotWithShape="0">
                    <a:srgbClr val="000000">
                      <a:alpha val="65000"/>
                    </a:srgbClr>
                  </a:outerShdw>
                </a:effectLst>
                <a:latin typeface="Adobe Arabic SHIN" panose="01000500000000020002" pitchFamily="2" charset="-78"/>
                <a:ea typeface="+mj-ea"/>
                <a:cs typeface="B Titr" panose="00000700000000000000" pitchFamily="2" charset="-78"/>
              </a:rPr>
              <a:t> ارائه را در این کادر قراردهید</a:t>
            </a:r>
            <a:endParaRPr lang="fa-IR" sz="4400" b="1" kern="0" spc="50" dirty="0">
              <a:ln w="11430">
                <a:solidFill>
                  <a:srgbClr val="FFFF00"/>
                </a:solidFill>
              </a:ln>
              <a:solidFill>
                <a:schemeClr val="accent2">
                  <a:lumMod val="60000"/>
                  <a:lumOff val="40000"/>
                </a:schemeClr>
              </a:solidFill>
              <a:effectLst>
                <a:glow rad="228600">
                  <a:schemeClr val="accent5">
                    <a:satMod val="175000"/>
                    <a:alpha val="40000"/>
                  </a:schemeClr>
                </a:glow>
                <a:outerShdw blurRad="76200" dist="50800" dir="5400000" algn="tl" rotWithShape="0">
                  <a:srgbClr val="000000">
                    <a:alpha val="65000"/>
                  </a:srgbClr>
                </a:outerShdw>
              </a:effectLst>
              <a:latin typeface="Adobe Arabic SHIN" panose="01000500000000020002" pitchFamily="2" charset="-78"/>
              <a:ea typeface="+mj-ea"/>
              <a:cs typeface="B Titr" panose="00000700000000000000" pitchFamily="2" charset="-78"/>
            </a:endParaRPr>
          </a:p>
        </p:txBody>
      </p:sp>
    </p:spTree>
  </p:cSld>
  <p:clrMapOvr>
    <a:masterClrMapping/>
  </p:clrMapOvr>
  <p:transition advTm="45873">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fa-IR" dirty="0"/>
              <a:t> نمونه عنوان اسلاید متنی</a:t>
            </a:r>
            <a:endParaRPr lang="en-US" dirty="0"/>
          </a:p>
        </p:txBody>
      </p:sp>
      <p:sp>
        <p:nvSpPr>
          <p:cNvPr id="3" name="Content Placeholder 2"/>
          <p:cNvSpPr>
            <a:spLocks noGrp="1"/>
          </p:cNvSpPr>
          <p:nvPr>
            <p:ph idx="1"/>
          </p:nvPr>
        </p:nvSpPr>
        <p:spPr/>
        <p:txBody>
          <a:bodyPr/>
          <a:lstStyle/>
          <a:p>
            <a:r>
              <a:rPr lang="fa-IR" dirty="0"/>
              <a:t>عنوان اول</a:t>
            </a:r>
          </a:p>
          <a:p>
            <a:pPr lvl="1"/>
            <a:r>
              <a:rPr lang="fa-IR" dirty="0"/>
              <a:t>عنوان دوم</a:t>
            </a:r>
          </a:p>
          <a:p>
            <a:pPr lvl="2"/>
            <a:r>
              <a:rPr lang="fa-IR" dirty="0"/>
              <a:t>عنوان سوم</a:t>
            </a:r>
            <a:endParaRPr lang="en-US" dirty="0"/>
          </a:p>
          <a:p>
            <a:pPr lvl="3"/>
            <a:r>
              <a:rPr lang="fa-IR" dirty="0"/>
              <a:t>عنوان چهارم</a:t>
            </a:r>
            <a:endParaRPr lang="en-US" dirty="0"/>
          </a:p>
        </p:txBody>
      </p:sp>
    </p:spTree>
    <p:extLst>
      <p:ext uri="{BB962C8B-B14F-4D97-AF65-F5344CB8AC3E}">
        <p14:creationId xmlns:p14="http://schemas.microsoft.com/office/powerpoint/2010/main" val="1095878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 نمونه عنوان اسلاید تصویری</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2955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نمونه اسلاید بدون پس زمینه</a:t>
            </a:r>
            <a:endParaRPr lang="en-US" dirty="0"/>
          </a:p>
        </p:txBody>
      </p:sp>
      <p:sp>
        <p:nvSpPr>
          <p:cNvPr id="3" name="Content Placeholder 2"/>
          <p:cNvSpPr>
            <a:spLocks noGrp="1"/>
          </p:cNvSpPr>
          <p:nvPr>
            <p:ph idx="1"/>
          </p:nvPr>
        </p:nvSpPr>
        <p:spPr/>
        <p:txBody>
          <a:bodyPr/>
          <a:lstStyle/>
          <a:p>
            <a:r>
              <a:rPr lang="fa-IR" dirty="0"/>
              <a:t>در صورتی که علاقمند به استفاده از اسلاید بدون پس زمینه هستید از این الگو استفاده کنید. در هر حال توصیه می شود از یکی از قالب ها (با پس زمینه یا بدون پس زمینه) در کل ارائه استفاده کنید. </a:t>
            </a:r>
          </a:p>
          <a:p>
            <a:pPr marL="0" indent="0">
              <a:buNone/>
            </a:pPr>
            <a:endParaRPr lang="fa-IR" dirty="0"/>
          </a:p>
          <a:p>
            <a:pPr marL="0" indent="0">
              <a:buNone/>
            </a:pPr>
            <a:endParaRPr lang="en-US" dirty="0"/>
          </a:p>
        </p:txBody>
      </p:sp>
    </p:spTree>
    <p:extLst>
      <p:ext uri="{BB962C8B-B14F-4D97-AF65-F5344CB8AC3E}">
        <p14:creationId xmlns:p14="http://schemas.microsoft.com/office/powerpoint/2010/main" val="21903187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WMTOOLS" val="&lt;WMTools ver=&quot;1.0&quot;&gt;&lt;Timings time=&quot;3/6/2008 12:03:03 PM&quot;&gt;&lt;Slide id=&quot;335&quot; dur=&quot;.609375&quot;/&gt;&lt;Slide id=&quot;337&quot; dur=&quot;13.53516&quot;/&gt;&lt;Slide id=&quot;335&quot; dur=&quot;.765625&quot;/&gt;&lt;Slide id=&quot;337&quot; dur=&quot;4.699219&quot;/&gt;&lt;Slide id=&quot;312&quot; dur=&quot;2.902344&quot;/&gt;&lt;Slide id=&quot;313&quot; dur=&quot;7.195313&quot;/&gt;&lt;Slide id=&quot;316&quot; dur=&quot;10.69141&quot;/&gt;&lt;Slide id=&quot;317&quot; dur=&quot;1.734375&quot;/&gt;&lt;Slide id=&quot;336&quot; dur=&quot;1.703125&quot;/&gt;&lt;Slide id=&quot;338&quot; dur=&quot;1&quot;/&gt;&lt;/Timings&gt;&lt;/WMTools&gt;"/>
</p:tagLst>
</file>

<file path=ppt/theme/theme1.xml><?xml version="1.0" encoding="utf-8"?>
<a:theme xmlns:a="http://schemas.openxmlformats.org/drawingml/2006/main" name="Default Design">
  <a:themeElements>
    <a:clrScheme name="Default Design 14">
      <a:dk1>
        <a:srgbClr val="000000"/>
      </a:dk1>
      <a:lt1>
        <a:srgbClr val="FFFFFF"/>
      </a:lt1>
      <a:dk2>
        <a:srgbClr val="000000"/>
      </a:dk2>
      <a:lt2>
        <a:srgbClr val="808080"/>
      </a:lt2>
      <a:accent1>
        <a:srgbClr val="005DAA"/>
      </a:accent1>
      <a:accent2>
        <a:srgbClr val="CC0000"/>
      </a:accent2>
      <a:accent3>
        <a:srgbClr val="FFFFFF"/>
      </a:accent3>
      <a:accent4>
        <a:srgbClr val="000000"/>
      </a:accent4>
      <a:accent5>
        <a:srgbClr val="AAB6D2"/>
      </a:accent5>
      <a:accent6>
        <a:srgbClr val="B90000"/>
      </a:accent6>
      <a:hlink>
        <a:srgbClr val="4FAFFF"/>
      </a:hlink>
      <a:folHlink>
        <a:srgbClr val="009600"/>
      </a:folHlink>
    </a:clrScheme>
    <a:fontScheme name="Default Desig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Tahoma"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Tahoma" pitchFamily="34" charset="0"/>
            <a:cs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005DAA"/>
        </a:accent1>
        <a:accent2>
          <a:srgbClr val="CC0000"/>
        </a:accent2>
        <a:accent3>
          <a:srgbClr val="FFFFFF"/>
        </a:accent3>
        <a:accent4>
          <a:srgbClr val="000000"/>
        </a:accent4>
        <a:accent5>
          <a:srgbClr val="AAB6D2"/>
        </a:accent5>
        <a:accent6>
          <a:srgbClr val="B90000"/>
        </a:accent6>
        <a:hlink>
          <a:srgbClr val="4FAFFF"/>
        </a:hlink>
        <a:folHlink>
          <a:srgbClr val="00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808080"/>
        </a:lt2>
        <a:accent1>
          <a:srgbClr val="005DAA"/>
        </a:accent1>
        <a:accent2>
          <a:srgbClr val="CC0000"/>
        </a:accent2>
        <a:accent3>
          <a:srgbClr val="FFFFFF"/>
        </a:accent3>
        <a:accent4>
          <a:srgbClr val="000000"/>
        </a:accent4>
        <a:accent5>
          <a:srgbClr val="AAB6D2"/>
        </a:accent5>
        <a:accent6>
          <a:srgbClr val="B90000"/>
        </a:accent6>
        <a:hlink>
          <a:srgbClr val="4FAFFF"/>
        </a:hlink>
        <a:folHlink>
          <a:srgbClr val="009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13977</TotalTime>
  <Words>88</Words>
  <Application>Microsoft Office PowerPoint</Application>
  <PresentationFormat>Widescreen</PresentationFormat>
  <Paragraphs>14</Paragraphs>
  <Slides>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Adobe Arabic SHIN</vt:lpstr>
      <vt:lpstr>Arial</vt:lpstr>
      <vt:lpstr>Arial Narrow</vt:lpstr>
      <vt:lpstr>B Mitra</vt:lpstr>
      <vt:lpstr>B Nazanin</vt:lpstr>
      <vt:lpstr>Nazanin</vt:lpstr>
      <vt:lpstr>Tahoma</vt:lpstr>
      <vt:lpstr>Times New Roman</vt:lpstr>
      <vt:lpstr>Default Design</vt:lpstr>
      <vt:lpstr>PowerPoint Presentation</vt:lpstr>
      <vt:lpstr>  نمونه عنوان اسلاید متنی</vt:lpstr>
      <vt:lpstr> نمونه عنوان اسلاید تصویری</vt:lpstr>
      <vt:lpstr>نمونه اسلاید بدون پس زمینه</vt:lpstr>
    </vt:vector>
  </TitlesOfParts>
  <Company>Northrop Grumman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Paul Zavidniak</dc:creator>
  <cp:lastModifiedBy>Mohammadreza Sharbaf</cp:lastModifiedBy>
  <cp:revision>870</cp:revision>
  <dcterms:created xsi:type="dcterms:W3CDTF">2007-12-05T18:39:31Z</dcterms:created>
  <dcterms:modified xsi:type="dcterms:W3CDTF">2026-02-04T07:41:18Z</dcterms:modified>
</cp:coreProperties>
</file>